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4"/>
  </p:sldMasterIdLst>
  <p:notesMasterIdLst>
    <p:notesMasterId r:id="rId21"/>
  </p:notesMasterIdLst>
  <p:sldIdLst>
    <p:sldId id="256" r:id="rId5"/>
    <p:sldId id="259" r:id="rId6"/>
    <p:sldId id="260" r:id="rId7"/>
    <p:sldId id="265" r:id="rId8"/>
    <p:sldId id="276" r:id="rId9"/>
    <p:sldId id="266" r:id="rId10"/>
    <p:sldId id="267" r:id="rId11"/>
    <p:sldId id="272" r:id="rId12"/>
    <p:sldId id="264" r:id="rId13"/>
    <p:sldId id="273" r:id="rId14"/>
    <p:sldId id="277" r:id="rId15"/>
    <p:sldId id="275" r:id="rId16"/>
    <p:sldId id="269" r:id="rId17"/>
    <p:sldId id="268" r:id="rId18"/>
    <p:sldId id="274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44AB6C-1299-4608-90EE-8B4F69BD351E}" v="4" dt="2023-02-26T12:59:50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, Samarth" userId="S::bo92zule@fauad.fau.de::36246a69-e060-410f-b556-8617916ba862" providerId="AD" clId="Web-{24FF30DE-3362-4B83-8658-6AEF99669998}"/>
    <pc:docChg chg="modSld">
      <pc:chgData name="Kumar, Samarth" userId="S::bo92zule@fauad.fau.de::36246a69-e060-410f-b556-8617916ba862" providerId="AD" clId="Web-{24FF30DE-3362-4B83-8658-6AEF99669998}" dt="2022-11-03T08:51:02.789" v="0" actId="20577"/>
      <pc:docMkLst>
        <pc:docMk/>
      </pc:docMkLst>
      <pc:sldChg chg="modSp">
        <pc:chgData name="Kumar, Samarth" userId="S::bo92zule@fauad.fau.de::36246a69-e060-410f-b556-8617916ba862" providerId="AD" clId="Web-{24FF30DE-3362-4B83-8658-6AEF99669998}" dt="2022-11-03T08:51:02.789" v="0" actId="20577"/>
        <pc:sldMkLst>
          <pc:docMk/>
          <pc:sldMk cId="369646464" sldId="260"/>
        </pc:sldMkLst>
        <pc:spChg chg="mod">
          <ac:chgData name="Kumar, Samarth" userId="S::bo92zule@fauad.fau.de::36246a69-e060-410f-b556-8617916ba862" providerId="AD" clId="Web-{24FF30DE-3362-4B83-8658-6AEF99669998}" dt="2022-11-03T08:51:02.789" v="0" actId="20577"/>
          <ac:spMkLst>
            <pc:docMk/>
            <pc:sldMk cId="369646464" sldId="260"/>
            <ac:spMk id="4" creationId="{D09C1783-11FA-695F-3D09-7C75894FA936}"/>
          </ac:spMkLst>
        </pc:spChg>
      </pc:sldChg>
    </pc:docChg>
  </pc:docChgLst>
  <pc:docChgLst>
    <pc:chgData name="Kumar, Samarth" userId="S::bo92zule@fauad.fau.de::36246a69-e060-410f-b556-8617916ba862" providerId="AD" clId="Web-{D6649FAE-C5CC-443A-8D2D-7BDBBCC0C3FE}"/>
    <pc:docChg chg="modSld">
      <pc:chgData name="Kumar, Samarth" userId="S::bo92zule@fauad.fau.de::36246a69-e060-410f-b556-8617916ba862" providerId="AD" clId="Web-{D6649FAE-C5CC-443A-8D2D-7BDBBCC0C3FE}" dt="2023-02-09T11:16:27.533" v="9" actId="20577"/>
      <pc:docMkLst>
        <pc:docMk/>
      </pc:docMkLst>
      <pc:sldChg chg="modSp">
        <pc:chgData name="Kumar, Samarth" userId="S::bo92zule@fauad.fau.de::36246a69-e060-410f-b556-8617916ba862" providerId="AD" clId="Web-{D6649FAE-C5CC-443A-8D2D-7BDBBCC0C3FE}" dt="2023-02-09T11:16:19.971" v="5" actId="20577"/>
        <pc:sldMkLst>
          <pc:docMk/>
          <pc:sldMk cId="976456241" sldId="259"/>
        </pc:sldMkLst>
        <pc:spChg chg="mod">
          <ac:chgData name="Kumar, Samarth" userId="S::bo92zule@fauad.fau.de::36246a69-e060-410f-b556-8617916ba862" providerId="AD" clId="Web-{D6649FAE-C5CC-443A-8D2D-7BDBBCC0C3FE}" dt="2023-02-09T11:16:11.220" v="3" actId="20577"/>
          <ac:spMkLst>
            <pc:docMk/>
            <pc:sldMk cId="976456241" sldId="259"/>
            <ac:spMk id="2" creationId="{4F951939-D512-C588-5AE5-1D771DAAA04D}"/>
          </ac:spMkLst>
        </pc:spChg>
        <pc:spChg chg="mod">
          <ac:chgData name="Kumar, Samarth" userId="S::bo92zule@fauad.fau.de::36246a69-e060-410f-b556-8617916ba862" providerId="AD" clId="Web-{D6649FAE-C5CC-443A-8D2D-7BDBBCC0C3FE}" dt="2023-02-09T11:16:19.971" v="5" actId="20577"/>
          <ac:spMkLst>
            <pc:docMk/>
            <pc:sldMk cId="976456241" sldId="259"/>
            <ac:spMk id="5" creationId="{82611B6A-4026-BDA0-8A3E-A9A27D51FE15}"/>
          </ac:spMkLst>
        </pc:spChg>
      </pc:sldChg>
      <pc:sldChg chg="modSp">
        <pc:chgData name="Kumar, Samarth" userId="S::bo92zule@fauad.fau.de::36246a69-e060-410f-b556-8617916ba862" providerId="AD" clId="Web-{D6649FAE-C5CC-443A-8D2D-7BDBBCC0C3FE}" dt="2023-02-09T11:16:27.533" v="9" actId="20577"/>
        <pc:sldMkLst>
          <pc:docMk/>
          <pc:sldMk cId="2376167510" sldId="264"/>
        </pc:sldMkLst>
        <pc:spChg chg="mod">
          <ac:chgData name="Kumar, Samarth" userId="S::bo92zule@fauad.fau.de::36246a69-e060-410f-b556-8617916ba862" providerId="AD" clId="Web-{D6649FAE-C5CC-443A-8D2D-7BDBBCC0C3FE}" dt="2023-02-09T11:16:27.533" v="9" actId="20577"/>
          <ac:spMkLst>
            <pc:docMk/>
            <pc:sldMk cId="2376167510" sldId="264"/>
            <ac:spMk id="5" creationId="{7764B6DB-9A72-7C15-4D4D-915E762A3B7B}"/>
          </ac:spMkLst>
        </pc:spChg>
      </pc:sldChg>
      <pc:sldChg chg="modSp">
        <pc:chgData name="Kumar, Samarth" userId="S::bo92zule@fauad.fau.de::36246a69-e060-410f-b556-8617916ba862" providerId="AD" clId="Web-{D6649FAE-C5CC-443A-8D2D-7BDBBCC0C3FE}" dt="2023-02-09T11:16:24.330" v="7" actId="20577"/>
        <pc:sldMkLst>
          <pc:docMk/>
          <pc:sldMk cId="2009464331" sldId="272"/>
        </pc:sldMkLst>
        <pc:spChg chg="mod">
          <ac:chgData name="Kumar, Samarth" userId="S::bo92zule@fauad.fau.de::36246a69-e060-410f-b556-8617916ba862" providerId="AD" clId="Web-{D6649FAE-C5CC-443A-8D2D-7BDBBCC0C3FE}" dt="2023-02-09T11:16:24.330" v="7" actId="20577"/>
          <ac:spMkLst>
            <pc:docMk/>
            <pc:sldMk cId="2009464331" sldId="272"/>
            <ac:spMk id="5" creationId="{7764B6DB-9A72-7C15-4D4D-915E762A3B7B}"/>
          </ac:spMkLst>
        </pc:spChg>
      </pc:sldChg>
    </pc:docChg>
  </pc:docChgLst>
  <pc:docChgLst>
    <pc:chgData name="Jonathan Denzler" userId="3128c32a-4567-4705-abd4-b6483e910adf" providerId="ADAL" clId="{C5F7D8C5-4F51-411F-9184-B8296053F5C7}"/>
    <pc:docChg chg="undo custSel addSld delSld modSld">
      <pc:chgData name="Jonathan Denzler" userId="3128c32a-4567-4705-abd4-b6483e910adf" providerId="ADAL" clId="{C5F7D8C5-4F51-411F-9184-B8296053F5C7}" dt="2022-11-03T10:25:03.592" v="1359" actId="20577"/>
      <pc:docMkLst>
        <pc:docMk/>
      </pc:docMkLst>
      <pc:sldChg chg="modSp mod">
        <pc:chgData name="Jonathan Denzler" userId="3128c32a-4567-4705-abd4-b6483e910adf" providerId="ADAL" clId="{C5F7D8C5-4F51-411F-9184-B8296053F5C7}" dt="2022-11-01T14:43:19.625" v="512" actId="20577"/>
        <pc:sldMkLst>
          <pc:docMk/>
          <pc:sldMk cId="109857222" sldId="256"/>
        </pc:sldMkLst>
        <pc:spChg chg="mod">
          <ac:chgData name="Jonathan Denzler" userId="3128c32a-4567-4705-abd4-b6483e910adf" providerId="ADAL" clId="{C5F7D8C5-4F51-411F-9184-B8296053F5C7}" dt="2022-11-01T14:43:19.625" v="51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Jonathan Denzler" userId="3128c32a-4567-4705-abd4-b6483e910adf" providerId="ADAL" clId="{C5F7D8C5-4F51-411F-9184-B8296053F5C7}" dt="2022-11-03T09:04:54" v="542" actId="14100"/>
        <pc:sldMkLst>
          <pc:docMk/>
          <pc:sldMk cId="3132613013" sldId="257"/>
        </pc:sldMkLst>
        <pc:spChg chg="mod modCrop">
          <ac:chgData name="Jonathan Denzler" userId="3128c32a-4567-4705-abd4-b6483e910adf" providerId="ADAL" clId="{C5F7D8C5-4F51-411F-9184-B8296053F5C7}" dt="2022-11-01T14:36:21.754" v="378" actId="408"/>
          <ac:spMkLst>
            <pc:docMk/>
            <pc:sldMk cId="3132613013" sldId="257"/>
            <ac:spMk id="4" creationId="{B80635FE-CEA1-EE95-C17C-B1627879B016}"/>
          </ac:spMkLst>
        </pc:spChg>
        <pc:spChg chg="add mod">
          <ac:chgData name="Jonathan Denzler" userId="3128c32a-4567-4705-abd4-b6483e910adf" providerId="ADAL" clId="{C5F7D8C5-4F51-411F-9184-B8296053F5C7}" dt="2022-11-01T14:36:10.274" v="377" actId="1076"/>
          <ac:spMkLst>
            <pc:docMk/>
            <pc:sldMk cId="3132613013" sldId="257"/>
            <ac:spMk id="7" creationId="{C15613AC-B9C2-7898-515A-BFFD1B9A3EF0}"/>
          </ac:spMkLst>
        </pc:spChg>
        <pc:spChg chg="mod">
          <ac:chgData name="Jonathan Denzler" userId="3128c32a-4567-4705-abd4-b6483e910adf" providerId="ADAL" clId="{C5F7D8C5-4F51-411F-9184-B8296053F5C7}" dt="2022-11-01T14:36:21.754" v="378" actId="408"/>
          <ac:spMkLst>
            <pc:docMk/>
            <pc:sldMk cId="3132613013" sldId="257"/>
            <ac:spMk id="8" creationId="{A188568A-BEEA-035D-6175-A28D2A250C71}"/>
          </ac:spMkLst>
        </pc:spChg>
        <pc:spChg chg="mod">
          <ac:chgData name="Jonathan Denzler" userId="3128c32a-4567-4705-abd4-b6483e910adf" providerId="ADAL" clId="{C5F7D8C5-4F51-411F-9184-B8296053F5C7}" dt="2022-11-01T14:39:00.856" v="453" actId="403"/>
          <ac:spMkLst>
            <pc:docMk/>
            <pc:sldMk cId="3132613013" sldId="257"/>
            <ac:spMk id="9" creationId="{5197D3C2-83E2-880A-478E-764B41521E74}"/>
          </ac:spMkLst>
        </pc:spChg>
        <pc:spChg chg="mod">
          <ac:chgData name="Jonathan Denzler" userId="3128c32a-4567-4705-abd4-b6483e910adf" providerId="ADAL" clId="{C5F7D8C5-4F51-411F-9184-B8296053F5C7}" dt="2022-11-01T14:39:41.468" v="485" actId="1076"/>
          <ac:spMkLst>
            <pc:docMk/>
            <pc:sldMk cId="3132613013" sldId="257"/>
            <ac:spMk id="10" creationId="{94B686EF-4A48-F179-28CC-7E06FE1BA946}"/>
          </ac:spMkLst>
        </pc:spChg>
        <pc:spChg chg="add mod modCrop">
          <ac:chgData name="Jonathan Denzler" userId="3128c32a-4567-4705-abd4-b6483e910adf" providerId="ADAL" clId="{C5F7D8C5-4F51-411F-9184-B8296053F5C7}" dt="2022-11-01T14:37:31.275" v="392" actId="18131"/>
          <ac:spMkLst>
            <pc:docMk/>
            <pc:sldMk cId="3132613013" sldId="257"/>
            <ac:spMk id="11" creationId="{953DD4A0-BDAA-4D2E-A3CD-451D09D4AC83}"/>
          </ac:spMkLst>
        </pc:spChg>
        <pc:spChg chg="add mod">
          <ac:chgData name="Jonathan Denzler" userId="3128c32a-4567-4705-abd4-b6483e910adf" providerId="ADAL" clId="{C5F7D8C5-4F51-411F-9184-B8296053F5C7}" dt="2022-11-01T14:52:33.051" v="540" actId="18654"/>
          <ac:spMkLst>
            <pc:docMk/>
            <pc:sldMk cId="3132613013" sldId="257"/>
            <ac:spMk id="12" creationId="{1B99F2F0-6DAC-A933-A008-DD77D9E3C60B}"/>
          </ac:spMkLst>
        </pc:spChg>
        <pc:spChg chg="mod">
          <ac:chgData name="Jonathan Denzler" userId="3128c32a-4567-4705-abd4-b6483e910adf" providerId="ADAL" clId="{C5F7D8C5-4F51-411F-9184-B8296053F5C7}" dt="2022-11-01T14:38:23.627" v="436" actId="404"/>
          <ac:spMkLst>
            <pc:docMk/>
            <pc:sldMk cId="3132613013" sldId="257"/>
            <ac:spMk id="13" creationId="{029F8C87-0046-99BA-FF5F-89BD74B1E93E}"/>
          </ac:spMkLst>
        </pc:spChg>
        <pc:spChg chg="mod">
          <ac:chgData name="Jonathan Denzler" userId="3128c32a-4567-4705-abd4-b6483e910adf" providerId="ADAL" clId="{C5F7D8C5-4F51-411F-9184-B8296053F5C7}" dt="2022-11-01T14:39:45.039" v="486" actId="1076"/>
          <ac:spMkLst>
            <pc:docMk/>
            <pc:sldMk cId="3132613013" sldId="257"/>
            <ac:spMk id="17" creationId="{1BBDF486-28DC-29C5-524A-D4CBBD2D1045}"/>
          </ac:spMkLst>
        </pc:spChg>
        <pc:spChg chg="mod">
          <ac:chgData name="Jonathan Denzler" userId="3128c32a-4567-4705-abd4-b6483e910adf" providerId="ADAL" clId="{C5F7D8C5-4F51-411F-9184-B8296053F5C7}" dt="2022-11-03T09:04:54" v="542" actId="14100"/>
          <ac:spMkLst>
            <pc:docMk/>
            <pc:sldMk cId="3132613013" sldId="257"/>
            <ac:spMk id="19" creationId="{A3DB87D8-0877-EF68-BCAD-9464D7D2B8EA}"/>
          </ac:spMkLst>
        </pc:spChg>
        <pc:picChg chg="del mod">
          <ac:chgData name="Jonathan Denzler" userId="3128c32a-4567-4705-abd4-b6483e910adf" providerId="ADAL" clId="{C5F7D8C5-4F51-411F-9184-B8296053F5C7}" dt="2022-11-01T14:37:21.335" v="390" actId="478"/>
          <ac:picMkLst>
            <pc:docMk/>
            <pc:sldMk cId="3132613013" sldId="257"/>
            <ac:picMk id="3" creationId="{2EEC0847-9BE6-4342-D4F5-1CC4D264356D}"/>
          </ac:picMkLst>
        </pc:picChg>
        <pc:picChg chg="del mod">
          <ac:chgData name="Jonathan Denzler" userId="3128c32a-4567-4705-abd4-b6483e910adf" providerId="ADAL" clId="{C5F7D8C5-4F51-411F-9184-B8296053F5C7}" dt="2022-11-01T14:52:36.020" v="541" actId="478"/>
          <ac:picMkLst>
            <pc:docMk/>
            <pc:sldMk cId="3132613013" sldId="257"/>
            <ac:picMk id="3" creationId="{AEEF0F51-29B5-5072-2241-E2FC470041A9}"/>
          </ac:picMkLst>
        </pc:picChg>
        <pc:picChg chg="add del mod">
          <ac:chgData name="Jonathan Denzler" userId="3128c32a-4567-4705-abd4-b6483e910adf" providerId="ADAL" clId="{C5F7D8C5-4F51-411F-9184-B8296053F5C7}" dt="2022-11-01T14:33:03.286" v="336" actId="478"/>
          <ac:picMkLst>
            <pc:docMk/>
            <pc:sldMk cId="3132613013" sldId="257"/>
            <ac:picMk id="5" creationId="{7623B5EB-FA6F-CCE6-6034-B8BA667321A3}"/>
          </ac:picMkLst>
        </pc:picChg>
        <pc:cxnChg chg="add mod">
          <ac:chgData name="Jonathan Denzler" userId="3128c32a-4567-4705-abd4-b6483e910adf" providerId="ADAL" clId="{C5F7D8C5-4F51-411F-9184-B8296053F5C7}" dt="2022-11-01T14:36:45.640" v="381" actId="1076"/>
          <ac:cxnSpMkLst>
            <pc:docMk/>
            <pc:sldMk cId="3132613013" sldId="257"/>
            <ac:cxnSpMk id="14" creationId="{7CE03644-3788-5436-630F-B6E2C0220B61}"/>
          </ac:cxnSpMkLst>
        </pc:cxnChg>
        <pc:cxnChg chg="add mod">
          <ac:chgData name="Jonathan Denzler" userId="3128c32a-4567-4705-abd4-b6483e910adf" providerId="ADAL" clId="{C5F7D8C5-4F51-411F-9184-B8296053F5C7}" dt="2022-11-01T14:36:54.999" v="383" actId="1076"/>
          <ac:cxnSpMkLst>
            <pc:docMk/>
            <pc:sldMk cId="3132613013" sldId="257"/>
            <ac:cxnSpMk id="15" creationId="{44147342-705E-6EC1-22D9-A052541BC1DA}"/>
          </ac:cxnSpMkLst>
        </pc:cxnChg>
        <pc:cxnChg chg="add mod">
          <ac:chgData name="Jonathan Denzler" userId="3128c32a-4567-4705-abd4-b6483e910adf" providerId="ADAL" clId="{C5F7D8C5-4F51-411F-9184-B8296053F5C7}" dt="2022-11-01T14:37:02.207" v="385" actId="1076"/>
          <ac:cxnSpMkLst>
            <pc:docMk/>
            <pc:sldMk cId="3132613013" sldId="257"/>
            <ac:cxnSpMk id="16" creationId="{7A316285-0BE5-0CDB-BB62-4C5F2B0C83A5}"/>
          </ac:cxnSpMkLst>
        </pc:cxnChg>
        <pc:cxnChg chg="add mod">
          <ac:chgData name="Jonathan Denzler" userId="3128c32a-4567-4705-abd4-b6483e910adf" providerId="ADAL" clId="{C5F7D8C5-4F51-411F-9184-B8296053F5C7}" dt="2022-11-01T14:37:08.621" v="387" actId="1076"/>
          <ac:cxnSpMkLst>
            <pc:docMk/>
            <pc:sldMk cId="3132613013" sldId="257"/>
            <ac:cxnSpMk id="18" creationId="{25BF6C61-1DCB-3114-ECCE-40B35AB56B92}"/>
          </ac:cxnSpMkLst>
        </pc:cxnChg>
      </pc:sldChg>
      <pc:sldChg chg="modNotesTx">
        <pc:chgData name="Jonathan Denzler" userId="3128c32a-4567-4705-abd4-b6483e910adf" providerId="ADAL" clId="{C5F7D8C5-4F51-411F-9184-B8296053F5C7}" dt="2022-11-03T10:25:03.592" v="1359" actId="20577"/>
        <pc:sldMkLst>
          <pc:docMk/>
          <pc:sldMk cId="2252588411" sldId="258"/>
        </pc:sldMkLst>
      </pc:sldChg>
      <pc:sldChg chg="modSp mod modNotesTx">
        <pc:chgData name="Jonathan Denzler" userId="3128c32a-4567-4705-abd4-b6483e910adf" providerId="ADAL" clId="{C5F7D8C5-4F51-411F-9184-B8296053F5C7}" dt="2022-11-03T10:07:10.525" v="718" actId="20577"/>
        <pc:sldMkLst>
          <pc:docMk/>
          <pc:sldMk cId="3365946864" sldId="259"/>
        </pc:sldMkLst>
        <pc:spChg chg="mod">
          <ac:chgData name="Jonathan Denzler" userId="3128c32a-4567-4705-abd4-b6483e910adf" providerId="ADAL" clId="{C5F7D8C5-4F51-411F-9184-B8296053F5C7}" dt="2022-11-03T10:07:10.525" v="718" actId="20577"/>
          <ac:spMkLst>
            <pc:docMk/>
            <pc:sldMk cId="3365946864" sldId="259"/>
            <ac:spMk id="3" creationId="{409FDCE2-BB3A-F1BB-0184-2B2C42F2D11D}"/>
          </ac:spMkLst>
        </pc:spChg>
      </pc:sldChg>
      <pc:sldChg chg="modSp mod">
        <pc:chgData name="Jonathan Denzler" userId="3128c32a-4567-4705-abd4-b6483e910adf" providerId="ADAL" clId="{C5F7D8C5-4F51-411F-9184-B8296053F5C7}" dt="2022-11-03T10:07:17.024" v="723" actId="20577"/>
        <pc:sldMkLst>
          <pc:docMk/>
          <pc:sldMk cId="369646464" sldId="260"/>
        </pc:sldMkLst>
        <pc:spChg chg="mod">
          <ac:chgData name="Jonathan Denzler" userId="3128c32a-4567-4705-abd4-b6483e910adf" providerId="ADAL" clId="{C5F7D8C5-4F51-411F-9184-B8296053F5C7}" dt="2022-11-03T10:07:17.024" v="723" actId="20577"/>
          <ac:spMkLst>
            <pc:docMk/>
            <pc:sldMk cId="369646464" sldId="260"/>
            <ac:spMk id="3" creationId="{97CAC4D8-5C10-324B-3983-2D3B607159B1}"/>
          </ac:spMkLst>
        </pc:spChg>
      </pc:sldChg>
      <pc:sldChg chg="addSp modSp new del">
        <pc:chgData name="Jonathan Denzler" userId="3128c32a-4567-4705-abd4-b6483e910adf" providerId="ADAL" clId="{C5F7D8C5-4F51-411F-9184-B8296053F5C7}" dt="2022-10-30T13:58:23.417" v="2" actId="47"/>
        <pc:sldMkLst>
          <pc:docMk/>
          <pc:sldMk cId="2941444268" sldId="262"/>
        </pc:sldMkLst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" creationId="{0B6FA86F-2E7D-329E-BD76-02DAF241602B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" creationId="{52A394CB-65DA-4D26-263A-2B4CC592A24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5" creationId="{B3CEA8B9-132F-33CA-A543-52D8FE4ACB73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6" creationId="{B508C078-3EA9-C12A-06CD-17A4977F526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7" creationId="{DC3DFC50-385C-44BE-9B3D-4F0C08305C5E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8" creationId="{806684DD-47A6-5F0F-6316-EADDB2E5100E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9" creationId="{A14FED9D-4761-9F93-2705-BA4667FEC90F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0" creationId="{413D699F-C7C1-D0BF-0170-48A728BC19A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1" creationId="{4A5E3445-C2F8-0F48-5949-C8A393A44A12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2" creationId="{84FB4821-369A-5541-35CD-910FCFBE850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3" creationId="{4DE21958-FBB7-4964-010E-D3224EBF8A3E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4" creationId="{87D6D1A5-A8F4-B7D9-369F-2A7D4777C50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5" creationId="{7DD65F39-25B9-D540-5E55-149BEBEA22D9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6" creationId="{A4ACBA77-49DD-AACD-F7A4-2E72092DA2D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7" creationId="{F5D8237F-8A40-B6BA-525D-08D31FED0C9D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8" creationId="{DB690005-9B2A-54E0-1DA4-62393185B257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19" creationId="{72157A90-F6A6-E9E6-3465-E49EC28392A2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0" creationId="{1728D77B-920E-2812-3B36-77BD0A9AFE56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1" creationId="{4AD5238E-E743-AC5A-0617-EBC1A8C56CD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2" creationId="{FE16BA73-C5BB-2C8F-C8C0-F34471AE2B42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3" creationId="{56E3AD82-49F2-AC71-A72A-FAB0AD7CDE57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4" creationId="{BF534899-6E8D-430E-7825-DFD8D3DD186A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5" creationId="{2150EB8F-491D-64D0-73C9-D17AF6094A14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6" creationId="{F3FF0658-FBB2-D37E-D087-206D4DA680B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7" creationId="{67DE634A-4660-0F14-8E69-5C630AF1B8FC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8" creationId="{134837BB-6FCC-622F-B0F0-CFFC4BE4D466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29" creationId="{3FD13950-2115-05EA-5753-7341C4B13E91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0" creationId="{FB84AE19-DE14-F508-C27E-FA6B73B9A7E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1" creationId="{D4EE7D32-120B-C213-5081-A4C4723505ED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2" creationId="{5DEED376-1810-071A-1B71-ECD591B4769A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3" creationId="{39633BA2-7DBF-EEF0-C22F-5229B248F20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4" creationId="{3E06953B-CF41-F769-B604-B39C14F3DBE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5" creationId="{D51C167F-EAA9-479A-2543-D947A0FC29A8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6" creationId="{676D2FDA-2903-5DC9-A3E1-6EA174A06726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7" creationId="{6ACBB6E8-857A-D0C6-3326-971E513F80AA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8" creationId="{4205662E-224E-2092-4802-3FC4BED7914B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39" creationId="{C179853D-CEAB-9A64-1B28-5E29389D6392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0" creationId="{2035FCFA-91B4-2EAC-1D3E-140CAF7C2703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1" creationId="{151F4E15-C847-820C-2107-A6DD34BD316F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2" creationId="{17CAC737-9082-D1D8-1B5E-9BAD860A802F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3" creationId="{3E32A72F-CE76-AE7C-8451-3F7EE32BF260}"/>
          </ac:spMkLst>
        </pc:spChg>
        <pc:spChg chg="add mod">
          <ac:chgData name="Jonathan Denzler" userId="3128c32a-4567-4705-abd4-b6483e910adf" providerId="ADAL" clId="{C5F7D8C5-4F51-411F-9184-B8296053F5C7}" dt="2022-10-30T13:58:05.008" v="1"/>
          <ac:spMkLst>
            <pc:docMk/>
            <pc:sldMk cId="2941444268" sldId="262"/>
            <ac:spMk id="44" creationId="{67ABE344-75DE-93C4-06F6-F9EC55399AE2}"/>
          </ac:spMkLst>
        </pc:spChg>
        <pc:graphicFrameChg chg="add mod">
          <ac:chgData name="Jonathan Denzler" userId="3128c32a-4567-4705-abd4-b6483e910adf" providerId="ADAL" clId="{C5F7D8C5-4F51-411F-9184-B8296053F5C7}" dt="2022-10-30T13:58:05.008" v="1"/>
          <ac:graphicFrameMkLst>
            <pc:docMk/>
            <pc:sldMk cId="2941444268" sldId="262"/>
            <ac:graphicFrameMk id="2" creationId="{E7664BC4-16CD-AD8D-6C6B-EB9316D66790}"/>
          </ac:graphicFrameMkLst>
        </pc:graphicFrameChg>
      </pc:sldChg>
      <pc:sldChg chg="addSp modSp new mod">
        <pc:chgData name="Jonathan Denzler" userId="3128c32a-4567-4705-abd4-b6483e910adf" providerId="ADAL" clId="{C5F7D8C5-4F51-411F-9184-B8296053F5C7}" dt="2022-11-01T14:47:26.831" v="537" actId="20577"/>
        <pc:sldMkLst>
          <pc:docMk/>
          <pc:sldMk cId="3532163787" sldId="262"/>
        </pc:sldMkLst>
        <pc:graphicFrameChg chg="add mod modGraphic">
          <ac:chgData name="Jonathan Denzler" userId="3128c32a-4567-4705-abd4-b6483e910adf" providerId="ADAL" clId="{C5F7D8C5-4F51-411F-9184-B8296053F5C7}" dt="2022-11-01T14:47:26.831" v="537" actId="20577"/>
          <ac:graphicFrameMkLst>
            <pc:docMk/>
            <pc:sldMk cId="3532163787" sldId="262"/>
            <ac:graphicFrameMk id="2" creationId="{481FFB7F-9E7C-C62E-58D7-417F70E68633}"/>
          </ac:graphicFrameMkLst>
        </pc:graphicFrameChg>
      </pc:sldChg>
    </pc:docChg>
  </pc:docChgLst>
  <pc:docChgLst>
    <pc:chgData name="Enders, Florian" userId="S::oh92ecig@fauad.fau.de::38f0d492-4675-49fd-ace4-16006ee635c8" providerId="AD" clId="Web-{C25B2D08-040E-4D3F-9193-2941EB317E10}"/>
    <pc:docChg chg="modSld">
      <pc:chgData name="Enders, Florian" userId="S::oh92ecig@fauad.fau.de::38f0d492-4675-49fd-ace4-16006ee635c8" providerId="AD" clId="Web-{C25B2D08-040E-4D3F-9193-2941EB317E10}" dt="2022-11-02T20:40:13.795" v="25" actId="20577"/>
      <pc:docMkLst>
        <pc:docMk/>
      </pc:docMkLst>
      <pc:sldChg chg="modSp">
        <pc:chgData name="Enders, Florian" userId="S::oh92ecig@fauad.fau.de::38f0d492-4675-49fd-ace4-16006ee635c8" providerId="AD" clId="Web-{C25B2D08-040E-4D3F-9193-2941EB317E10}" dt="2022-11-02T20:39:23.341" v="4" actId="20577"/>
        <pc:sldMkLst>
          <pc:docMk/>
          <pc:sldMk cId="3365946864" sldId="259"/>
        </pc:sldMkLst>
        <pc:spChg chg="mod">
          <ac:chgData name="Enders, Florian" userId="S::oh92ecig@fauad.fau.de::38f0d492-4675-49fd-ace4-16006ee635c8" providerId="AD" clId="Web-{C25B2D08-040E-4D3F-9193-2941EB317E10}" dt="2022-11-02T20:39:23.341" v="4" actId="20577"/>
          <ac:spMkLst>
            <pc:docMk/>
            <pc:sldMk cId="3365946864" sldId="259"/>
            <ac:spMk id="3" creationId="{409FDCE2-BB3A-F1BB-0184-2B2C42F2D11D}"/>
          </ac:spMkLst>
        </pc:spChg>
      </pc:sldChg>
      <pc:sldChg chg="modSp">
        <pc:chgData name="Enders, Florian" userId="S::oh92ecig@fauad.fau.de::38f0d492-4675-49fd-ace4-16006ee635c8" providerId="AD" clId="Web-{C25B2D08-040E-4D3F-9193-2941EB317E10}" dt="2022-11-02T20:40:13.795" v="25" actId="20577"/>
        <pc:sldMkLst>
          <pc:docMk/>
          <pc:sldMk cId="369646464" sldId="260"/>
        </pc:sldMkLst>
        <pc:spChg chg="mod">
          <ac:chgData name="Enders, Florian" userId="S::oh92ecig@fauad.fau.de::38f0d492-4675-49fd-ace4-16006ee635c8" providerId="AD" clId="Web-{C25B2D08-040E-4D3F-9193-2941EB317E10}" dt="2022-11-02T20:40:13.795" v="25" actId="20577"/>
          <ac:spMkLst>
            <pc:docMk/>
            <pc:sldMk cId="369646464" sldId="260"/>
            <ac:spMk id="3" creationId="{97CAC4D8-5C10-324B-3983-2D3B607159B1}"/>
          </ac:spMkLst>
        </pc:spChg>
      </pc:sldChg>
    </pc:docChg>
  </pc:docChgLst>
  <pc:docChgLst>
    <pc:chgData name="Kumar, Samarth" userId="S::bo92zule@fauad.fau.de::36246a69-e060-410f-b556-8617916ba862" providerId="AD" clId="Web-{D513197F-9A5B-49F4-839C-CC936F42BF7D}"/>
    <pc:docChg chg="modSld">
      <pc:chgData name="Kumar, Samarth" userId="S::bo92zule@fauad.fau.de::36246a69-e060-410f-b556-8617916ba862" providerId="AD" clId="Web-{D513197F-9A5B-49F4-839C-CC936F42BF7D}" dt="2022-11-02T22:29:25.606" v="724" actId="1076"/>
      <pc:docMkLst>
        <pc:docMk/>
      </pc:docMkLst>
      <pc:sldChg chg="addSp modSp">
        <pc:chgData name="Kumar, Samarth" userId="S::bo92zule@fauad.fau.de::36246a69-e060-410f-b556-8617916ba862" providerId="AD" clId="Web-{D513197F-9A5B-49F4-839C-CC936F42BF7D}" dt="2022-11-02T22:29:25.606" v="724" actId="1076"/>
        <pc:sldMkLst>
          <pc:docMk/>
          <pc:sldMk cId="2252588411" sldId="258"/>
        </pc:sldMkLst>
        <pc:spChg chg="mod">
          <ac:chgData name="Kumar, Samarth" userId="S::bo92zule@fauad.fau.de::36246a69-e060-410f-b556-8617916ba862" providerId="AD" clId="Web-{D513197F-9A5B-49F4-839C-CC936F42BF7D}" dt="2022-11-02T21:08:29.041" v="167" actId="20577"/>
          <ac:spMkLst>
            <pc:docMk/>
            <pc:sldMk cId="2252588411" sldId="258"/>
            <ac:spMk id="2" creationId="{DBFA3B51-1ED3-7BF1-9434-2EBF0A94DD5D}"/>
          </ac:spMkLst>
        </pc:spChg>
        <pc:spChg chg="mod">
          <ac:chgData name="Kumar, Samarth" userId="S::bo92zule@fauad.fau.de::36246a69-e060-410f-b556-8617916ba862" providerId="AD" clId="Web-{D513197F-9A5B-49F4-839C-CC936F42BF7D}" dt="2022-11-02T22:28:00.650" v="700" actId="20577"/>
          <ac:spMkLst>
            <pc:docMk/>
            <pc:sldMk cId="2252588411" sldId="258"/>
            <ac:spMk id="3" creationId="{9D963B02-352F-44C1-E911-FF2037D83A4F}"/>
          </ac:spMkLst>
        </pc:spChg>
        <pc:spChg chg="add mod">
          <ac:chgData name="Kumar, Samarth" userId="S::bo92zule@fauad.fau.de::36246a69-e060-410f-b556-8617916ba862" providerId="AD" clId="Web-{D513197F-9A5B-49F4-839C-CC936F42BF7D}" dt="2022-11-02T22:29:25.606" v="724" actId="1076"/>
          <ac:spMkLst>
            <pc:docMk/>
            <pc:sldMk cId="2252588411" sldId="258"/>
            <ac:spMk id="5" creationId="{7B38B608-241D-3772-919B-A205480717D0}"/>
          </ac:spMkLst>
        </pc:spChg>
        <pc:picChg chg="add mod">
          <ac:chgData name="Kumar, Samarth" userId="S::bo92zule@fauad.fau.de::36246a69-e060-410f-b556-8617916ba862" providerId="AD" clId="Web-{D513197F-9A5B-49F4-839C-CC936F42BF7D}" dt="2022-11-02T22:23:39.095" v="697" actId="1076"/>
          <ac:picMkLst>
            <pc:docMk/>
            <pc:sldMk cId="2252588411" sldId="258"/>
            <ac:picMk id="4" creationId="{2FB5E9D6-6ADB-0F8E-9904-573A37A3C0C5}"/>
          </ac:picMkLst>
        </pc:picChg>
      </pc:sldChg>
      <pc:sldChg chg="addSp delSp modSp">
        <pc:chgData name="Kumar, Samarth" userId="S::bo92zule@fauad.fau.de::36246a69-e060-410f-b556-8617916ba862" providerId="AD" clId="Web-{D513197F-9A5B-49F4-839C-CC936F42BF7D}" dt="2022-11-02T22:21:23.295" v="688" actId="20577"/>
        <pc:sldMkLst>
          <pc:docMk/>
          <pc:sldMk cId="3365946864" sldId="259"/>
        </pc:sldMkLst>
        <pc:spChg chg="mod">
          <ac:chgData name="Kumar, Samarth" userId="S::bo92zule@fauad.fau.de::36246a69-e060-410f-b556-8617916ba862" providerId="AD" clId="Web-{D513197F-9A5B-49F4-839C-CC936F42BF7D}" dt="2022-11-02T22:21:23.295" v="688" actId="20577"/>
          <ac:spMkLst>
            <pc:docMk/>
            <pc:sldMk cId="3365946864" sldId="259"/>
            <ac:spMk id="3" creationId="{409FDCE2-BB3A-F1BB-0184-2B2C42F2D11D}"/>
          </ac:spMkLst>
        </pc:spChg>
        <pc:spChg chg="add mod">
          <ac:chgData name="Kumar, Samarth" userId="S::bo92zule@fauad.fau.de::36246a69-e060-410f-b556-8617916ba862" providerId="AD" clId="Web-{D513197F-9A5B-49F4-839C-CC936F42BF7D}" dt="2022-11-02T20:27:36.092" v="34" actId="20577"/>
          <ac:spMkLst>
            <pc:docMk/>
            <pc:sldMk cId="3365946864" sldId="259"/>
            <ac:spMk id="4" creationId="{BBB745B4-2D88-71BA-C4EB-B3EBD31B1A0F}"/>
          </ac:spMkLst>
        </pc:spChg>
        <pc:picChg chg="mod">
          <ac:chgData name="Kumar, Samarth" userId="S::bo92zule@fauad.fau.de::36246a69-e060-410f-b556-8617916ba862" providerId="AD" clId="Web-{D513197F-9A5B-49F4-839C-CC936F42BF7D}" dt="2022-11-02T20:20:17.147" v="8" actId="1076"/>
          <ac:picMkLst>
            <pc:docMk/>
            <pc:sldMk cId="3365946864" sldId="259"/>
            <ac:picMk id="5" creationId="{A127A72B-A3B7-193A-5005-FCF3B1CC8500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0:30:04.034" v="39"/>
          <ac:picMkLst>
            <pc:docMk/>
            <pc:sldMk cId="3365946864" sldId="259"/>
            <ac:picMk id="6" creationId="{826D3E33-A79D-86D9-5911-67E9E369626D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0:31:41.397" v="46"/>
          <ac:picMkLst>
            <pc:docMk/>
            <pc:sldMk cId="3365946864" sldId="259"/>
            <ac:picMk id="7" creationId="{A970BBBC-DBD8-B03A-0BC7-B36FBE966AF6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0:35:24.688" v="56"/>
          <ac:picMkLst>
            <pc:docMk/>
            <pc:sldMk cId="3365946864" sldId="259"/>
            <ac:picMk id="8" creationId="{087E90DC-0132-1768-D50D-CEBDAA0D3C30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0:40:05.577" v="63"/>
          <ac:picMkLst>
            <pc:docMk/>
            <pc:sldMk cId="3365946864" sldId="259"/>
            <ac:picMk id="9" creationId="{A4A3FFF8-3386-CDD9-3D91-08190FA1CFB6}"/>
          </ac:picMkLst>
        </pc:picChg>
      </pc:sldChg>
      <pc:sldChg chg="addSp delSp modSp">
        <pc:chgData name="Kumar, Samarth" userId="S::bo92zule@fauad.fau.de::36246a69-e060-410f-b556-8617916ba862" providerId="AD" clId="Web-{D513197F-9A5B-49F4-839C-CC936F42BF7D}" dt="2022-11-02T22:18:54.244" v="685" actId="20577"/>
        <pc:sldMkLst>
          <pc:docMk/>
          <pc:sldMk cId="369646464" sldId="260"/>
        </pc:sldMkLst>
        <pc:spChg chg="mod">
          <ac:chgData name="Kumar, Samarth" userId="S::bo92zule@fauad.fau.de::36246a69-e060-410f-b556-8617916ba862" providerId="AD" clId="Web-{D513197F-9A5B-49F4-839C-CC936F42BF7D}" dt="2022-11-02T22:18:54.244" v="685" actId="20577"/>
          <ac:spMkLst>
            <pc:docMk/>
            <pc:sldMk cId="369646464" sldId="260"/>
            <ac:spMk id="3" creationId="{97CAC4D8-5C10-324B-3983-2D3B607159B1}"/>
          </ac:spMkLst>
        </pc:spChg>
        <pc:spChg chg="mod">
          <ac:chgData name="Kumar, Samarth" userId="S::bo92zule@fauad.fau.de::36246a69-e060-410f-b556-8617916ba862" providerId="AD" clId="Web-{D513197F-9A5B-49F4-839C-CC936F42BF7D}" dt="2022-11-02T22:08:23.291" v="374" actId="20577"/>
          <ac:spMkLst>
            <pc:docMk/>
            <pc:sldMk cId="369646464" sldId="260"/>
            <ac:spMk id="5" creationId="{02EC02F4-C1F7-DD90-6C6B-F6C55015512E}"/>
          </ac:spMkLst>
        </pc:spChg>
        <pc:spChg chg="add del mod">
          <ac:chgData name="Kumar, Samarth" userId="S::bo92zule@fauad.fau.de::36246a69-e060-410f-b556-8617916ba862" providerId="AD" clId="Web-{D513197F-9A5B-49F4-839C-CC936F42BF7D}" dt="2022-11-02T22:00:18.621" v="279"/>
          <ac:spMkLst>
            <pc:docMk/>
            <pc:sldMk cId="369646464" sldId="260"/>
            <ac:spMk id="12" creationId="{9E55EDB5-10B6-651B-EAC3-10A0234B825D}"/>
          </ac:spMkLst>
        </pc:spChg>
        <pc:spChg chg="add mod">
          <ac:chgData name="Kumar, Samarth" userId="S::bo92zule@fauad.fau.de::36246a69-e060-410f-b556-8617916ba862" providerId="AD" clId="Web-{D513197F-9A5B-49F4-839C-CC936F42BF7D}" dt="2022-11-02T22:01:20.044" v="309" actId="20577"/>
          <ac:spMkLst>
            <pc:docMk/>
            <pc:sldMk cId="369646464" sldId="260"/>
            <ac:spMk id="13" creationId="{F257AFE0-1E53-36E7-C594-900CC5049F21}"/>
          </ac:spMkLst>
        </pc:spChg>
        <pc:picChg chg="add del mod">
          <ac:chgData name="Kumar, Samarth" userId="S::bo92zule@fauad.fau.de::36246a69-e060-410f-b556-8617916ba862" providerId="AD" clId="Web-{D513197F-9A5B-49F4-839C-CC936F42BF7D}" dt="2022-11-02T21:57:28.131" v="233"/>
          <ac:picMkLst>
            <pc:docMk/>
            <pc:sldMk cId="369646464" sldId="260"/>
            <ac:picMk id="6" creationId="{5D87DA06-BD72-0421-A04F-6A01AE882A0E}"/>
          </ac:picMkLst>
        </pc:picChg>
        <pc:picChg chg="add mod">
          <ac:chgData name="Kumar, Samarth" userId="S::bo92zule@fauad.fau.de::36246a69-e060-410f-b556-8617916ba862" providerId="AD" clId="Web-{D513197F-9A5B-49F4-839C-CC936F42BF7D}" dt="2022-11-02T21:58:59.821" v="250" actId="1076"/>
          <ac:picMkLst>
            <pc:docMk/>
            <pc:sldMk cId="369646464" sldId="260"/>
            <ac:picMk id="7" creationId="{22E54AFC-0D32-80B7-B4C3-B1B451734501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1:57:54.163" v="238"/>
          <ac:picMkLst>
            <pc:docMk/>
            <pc:sldMk cId="369646464" sldId="260"/>
            <ac:picMk id="8" creationId="{9FE3637A-E709-47B8-952A-14923CBF7620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1:58:06.976" v="240"/>
          <ac:picMkLst>
            <pc:docMk/>
            <pc:sldMk cId="369646464" sldId="260"/>
            <ac:picMk id="9" creationId="{7EC45DEC-8572-1737-F4E7-B22A90F0D25A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1:58:14.320" v="242"/>
          <ac:picMkLst>
            <pc:docMk/>
            <pc:sldMk cId="369646464" sldId="260"/>
            <ac:picMk id="10" creationId="{83E24528-4E58-B568-A6A8-FC8B64CC148E}"/>
          </ac:picMkLst>
        </pc:picChg>
        <pc:picChg chg="add del mod">
          <ac:chgData name="Kumar, Samarth" userId="S::bo92zule@fauad.fau.de::36246a69-e060-410f-b556-8617916ba862" providerId="AD" clId="Web-{D513197F-9A5B-49F4-839C-CC936F42BF7D}" dt="2022-11-02T21:58:51.508" v="246"/>
          <ac:picMkLst>
            <pc:docMk/>
            <pc:sldMk cId="369646464" sldId="260"/>
            <ac:picMk id="11" creationId="{A4AE1396-4872-EF6A-12AA-6A8DFB4D8D32}"/>
          </ac:picMkLst>
        </pc:picChg>
      </pc:sldChg>
    </pc:docChg>
  </pc:docChgLst>
  <pc:docChgLst>
    <pc:chgData name="Florian Enders" userId="38f0d492-4675-49fd-ace4-16006ee635c8" providerId="ADAL" clId="{F8ACDF0E-3EAF-433F-AA23-EEC39B3E211F}"/>
    <pc:docChg chg="undo custSel addSld modSld">
      <pc:chgData name="Florian Enders" userId="38f0d492-4675-49fd-ace4-16006ee635c8" providerId="ADAL" clId="{F8ACDF0E-3EAF-433F-AA23-EEC39B3E211F}" dt="2023-02-07T13:43:38.496" v="522" actId="20577"/>
      <pc:docMkLst>
        <pc:docMk/>
      </pc:docMkLst>
      <pc:sldChg chg="addSp delSp modSp mod setBg">
        <pc:chgData name="Florian Enders" userId="38f0d492-4675-49fd-ace4-16006ee635c8" providerId="ADAL" clId="{F8ACDF0E-3EAF-433F-AA23-EEC39B3E211F}" dt="2023-02-07T13:36:14.388" v="175" actId="26606"/>
        <pc:sldMkLst>
          <pc:docMk/>
          <pc:sldMk cId="1789998037" sldId="268"/>
        </pc:sldMkLst>
        <pc:spChg chg="mod">
          <ac:chgData name="Florian Enders" userId="38f0d492-4675-49fd-ace4-16006ee635c8" providerId="ADAL" clId="{F8ACDF0E-3EAF-433F-AA23-EEC39B3E211F}" dt="2023-02-07T13:36:14.388" v="175" actId="26606"/>
          <ac:spMkLst>
            <pc:docMk/>
            <pc:sldMk cId="1789998037" sldId="268"/>
            <ac:spMk id="2" creationId="{4F951939-D512-C588-5AE5-1D771DAAA04D}"/>
          </ac:spMkLst>
        </pc:spChg>
        <pc:spChg chg="del">
          <ac:chgData name="Florian Enders" userId="38f0d492-4675-49fd-ace4-16006ee635c8" providerId="ADAL" clId="{F8ACDF0E-3EAF-433F-AA23-EEC39B3E211F}" dt="2023-02-07T12:44:28.173" v="5" actId="478"/>
          <ac:spMkLst>
            <pc:docMk/>
            <pc:sldMk cId="1789998037" sldId="268"/>
            <ac:spMk id="3" creationId="{A41F0F32-00E1-BD40-EE37-5D3F658C5BF1}"/>
          </ac:spMkLst>
        </pc:spChg>
        <pc:spChg chg="del">
          <ac:chgData name="Florian Enders" userId="38f0d492-4675-49fd-ace4-16006ee635c8" providerId="ADAL" clId="{F8ACDF0E-3EAF-433F-AA23-EEC39B3E211F}" dt="2023-02-07T12:44:36.955" v="33" actId="478"/>
          <ac:spMkLst>
            <pc:docMk/>
            <pc:sldMk cId="1789998037" sldId="268"/>
            <ac:spMk id="5" creationId="{C3ADEF4D-1E24-4B11-DE89-2F7E70CB29A2}"/>
          </ac:spMkLst>
        </pc:spChg>
        <pc:spChg chg="add mod">
          <ac:chgData name="Florian Enders" userId="38f0d492-4675-49fd-ace4-16006ee635c8" providerId="ADAL" clId="{F8ACDF0E-3EAF-433F-AA23-EEC39B3E211F}" dt="2023-02-07T13:36:14.388" v="175" actId="26606"/>
          <ac:spMkLst>
            <pc:docMk/>
            <pc:sldMk cId="1789998037" sldId="268"/>
            <ac:spMk id="17" creationId="{F1DD762E-81B8-B9C7-6DBC-D93650A1DF41}"/>
          </ac:spMkLst>
        </pc:spChg>
        <pc:spChg chg="add del">
          <ac:chgData name="Florian Enders" userId="38f0d492-4675-49fd-ace4-16006ee635c8" providerId="ADAL" clId="{F8ACDF0E-3EAF-433F-AA23-EEC39B3E211F}" dt="2023-02-07T13:36:14.388" v="175" actId="26606"/>
          <ac:spMkLst>
            <pc:docMk/>
            <pc:sldMk cId="1789998037" sldId="268"/>
            <ac:spMk id="22" creationId="{A5931BE0-4B93-4D6C-878E-ACC59D6B4587}"/>
          </ac:spMkLst>
        </pc:spChg>
        <pc:spChg chg="add del">
          <ac:chgData name="Florian Enders" userId="38f0d492-4675-49fd-ace4-16006ee635c8" providerId="ADAL" clId="{F8ACDF0E-3EAF-433F-AA23-EEC39B3E211F}" dt="2023-02-07T13:36:14.388" v="175" actId="26606"/>
          <ac:spMkLst>
            <pc:docMk/>
            <pc:sldMk cId="1789998037" sldId="268"/>
            <ac:spMk id="24" creationId="{FD3E50C4-0603-4524-A349-442067B88BF6}"/>
          </ac:spMkLst>
        </pc:spChg>
        <pc:grpChg chg="add mod ord">
          <ac:chgData name="Florian Enders" userId="38f0d492-4675-49fd-ace4-16006ee635c8" providerId="ADAL" clId="{F8ACDF0E-3EAF-433F-AA23-EEC39B3E211F}" dt="2023-02-07T13:36:14.388" v="175" actId="26606"/>
          <ac:grpSpMkLst>
            <pc:docMk/>
            <pc:sldMk cId="1789998037" sldId="268"/>
            <ac:grpSpMk id="16" creationId="{FFB1C2A1-F2A6-9376-0E11-868B0C7752A8}"/>
          </ac:grpSpMkLst>
        </pc:grpChg>
        <pc:graphicFrameChg chg="add del mod">
          <ac:chgData name="Florian Enders" userId="38f0d492-4675-49fd-ace4-16006ee635c8" providerId="ADAL" clId="{F8ACDF0E-3EAF-433F-AA23-EEC39B3E211F}" dt="2023-02-07T12:45:44.536" v="35" actId="478"/>
          <ac:graphicFrameMkLst>
            <pc:docMk/>
            <pc:sldMk cId="1789998037" sldId="268"/>
            <ac:graphicFrameMk id="4" creationId="{F711CB17-73A1-4138-B6B4-15A6A3298D0F}"/>
          </ac:graphicFrameMkLst>
        </pc:graphicFrameChg>
        <pc:graphicFrameChg chg="add del mod">
          <ac:chgData name="Florian Enders" userId="38f0d492-4675-49fd-ace4-16006ee635c8" providerId="ADAL" clId="{F8ACDF0E-3EAF-433F-AA23-EEC39B3E211F}" dt="2023-02-07T12:46:10.878" v="38" actId="478"/>
          <ac:graphicFrameMkLst>
            <pc:docMk/>
            <pc:sldMk cId="1789998037" sldId="268"/>
            <ac:graphicFrameMk id="6" creationId="{16D7D574-7CC2-70DF-4C9B-4CE5A1E23E49}"/>
          </ac:graphicFrameMkLst>
        </pc:graphicFrameChg>
        <pc:graphicFrameChg chg="add del mod">
          <ac:chgData name="Florian Enders" userId="38f0d492-4675-49fd-ace4-16006ee635c8" providerId="ADAL" clId="{F8ACDF0E-3EAF-433F-AA23-EEC39B3E211F}" dt="2023-02-07T12:47:32.015" v="48" actId="478"/>
          <ac:graphicFrameMkLst>
            <pc:docMk/>
            <pc:sldMk cId="1789998037" sldId="268"/>
            <ac:graphicFrameMk id="9" creationId="{7B281306-BA94-3BC5-173C-49DB88850649}"/>
          </ac:graphicFrameMkLst>
        </pc:graphicFrameChg>
        <pc:graphicFrameChg chg="add del mod">
          <ac:chgData name="Florian Enders" userId="38f0d492-4675-49fd-ace4-16006ee635c8" providerId="ADAL" clId="{F8ACDF0E-3EAF-433F-AA23-EEC39B3E211F}" dt="2023-02-07T13:29:54.929" v="52" actId="478"/>
          <ac:graphicFrameMkLst>
            <pc:docMk/>
            <pc:sldMk cId="1789998037" sldId="268"/>
            <ac:graphicFrameMk id="10" creationId="{2FFBC732-B9CD-77E5-5DEB-1324C2BF19CD}"/>
          </ac:graphicFrameMkLst>
        </pc:graphicFrameChg>
        <pc:graphicFrameChg chg="add mod">
          <ac:chgData name="Florian Enders" userId="38f0d492-4675-49fd-ace4-16006ee635c8" providerId="ADAL" clId="{F8ACDF0E-3EAF-433F-AA23-EEC39B3E211F}" dt="2023-02-07T13:32:56.045" v="102" actId="164"/>
          <ac:graphicFrameMkLst>
            <pc:docMk/>
            <pc:sldMk cId="1789998037" sldId="268"/>
            <ac:graphicFrameMk id="13" creationId="{214DBA07-1CA7-FA33-76DD-3194C8D341B7}"/>
          </ac:graphicFrameMkLst>
        </pc:graphicFrameChg>
        <pc:graphicFrameChg chg="add mod">
          <ac:chgData name="Florian Enders" userId="38f0d492-4675-49fd-ace4-16006ee635c8" providerId="ADAL" clId="{F8ACDF0E-3EAF-433F-AA23-EEC39B3E211F}" dt="2023-02-07T13:32:56.045" v="102" actId="164"/>
          <ac:graphicFrameMkLst>
            <pc:docMk/>
            <pc:sldMk cId="1789998037" sldId="268"/>
            <ac:graphicFrameMk id="14" creationId="{05E8DA99-E00B-A41E-9DE8-932CFFE4A773}"/>
          </ac:graphicFrameMkLst>
        </pc:graphicFrameChg>
        <pc:graphicFrameChg chg="add mod">
          <ac:chgData name="Florian Enders" userId="38f0d492-4675-49fd-ace4-16006ee635c8" providerId="ADAL" clId="{F8ACDF0E-3EAF-433F-AA23-EEC39B3E211F}" dt="2023-02-07T13:32:56.045" v="102" actId="164"/>
          <ac:graphicFrameMkLst>
            <pc:docMk/>
            <pc:sldMk cId="1789998037" sldId="268"/>
            <ac:graphicFrameMk id="15" creationId="{36EB47C5-25D4-9E25-816A-E80773F0B35A}"/>
          </ac:graphicFrameMkLst>
        </pc:graphicFrameChg>
      </pc:sldChg>
      <pc:sldChg chg="modSp mod modNotesTx">
        <pc:chgData name="Florian Enders" userId="38f0d492-4675-49fd-ace4-16006ee635c8" providerId="ADAL" clId="{F8ACDF0E-3EAF-433F-AA23-EEC39B3E211F}" dt="2023-02-07T12:44:14.182" v="4" actId="20577"/>
        <pc:sldMkLst>
          <pc:docMk/>
          <pc:sldMk cId="3696867245" sldId="269"/>
        </pc:sldMkLst>
        <pc:spChg chg="mod">
          <ac:chgData name="Florian Enders" userId="38f0d492-4675-49fd-ace4-16006ee635c8" providerId="ADAL" clId="{F8ACDF0E-3EAF-433F-AA23-EEC39B3E211F}" dt="2023-02-07T12:44:14.182" v="4" actId="20577"/>
          <ac:spMkLst>
            <pc:docMk/>
            <pc:sldMk cId="3696867245" sldId="269"/>
            <ac:spMk id="2" creationId="{4F951939-D512-C588-5AE5-1D771DAAA04D}"/>
          </ac:spMkLst>
        </pc:spChg>
        <pc:spChg chg="mod">
          <ac:chgData name="Florian Enders" userId="38f0d492-4675-49fd-ace4-16006ee635c8" providerId="ADAL" clId="{F8ACDF0E-3EAF-433F-AA23-EEC39B3E211F}" dt="2023-02-07T12:44:00.147" v="0" actId="21"/>
          <ac:spMkLst>
            <pc:docMk/>
            <pc:sldMk cId="3696867245" sldId="269"/>
            <ac:spMk id="3" creationId="{A41F0F32-00E1-BD40-EE37-5D3F658C5BF1}"/>
          </ac:spMkLst>
        </pc:spChg>
      </pc:sldChg>
      <pc:sldChg chg="delSp modSp mod">
        <pc:chgData name="Florian Enders" userId="38f0d492-4675-49fd-ace4-16006ee635c8" providerId="ADAL" clId="{F8ACDF0E-3EAF-433F-AA23-EEC39B3E211F}" dt="2023-02-07T13:43:38.496" v="522" actId="20577"/>
        <pc:sldMkLst>
          <pc:docMk/>
          <pc:sldMk cId="3445212609" sldId="270"/>
        </pc:sldMkLst>
        <pc:spChg chg="mod">
          <ac:chgData name="Florian Enders" userId="38f0d492-4675-49fd-ace4-16006ee635c8" providerId="ADAL" clId="{F8ACDF0E-3EAF-433F-AA23-EEC39B3E211F}" dt="2023-02-07T13:43:38.496" v="522" actId="20577"/>
          <ac:spMkLst>
            <pc:docMk/>
            <pc:sldMk cId="3445212609" sldId="270"/>
            <ac:spMk id="3" creationId="{A41F0F32-00E1-BD40-EE37-5D3F658C5BF1}"/>
          </ac:spMkLst>
        </pc:spChg>
        <pc:spChg chg="del">
          <ac:chgData name="Florian Enders" userId="38f0d492-4675-49fd-ace4-16006ee635c8" providerId="ADAL" clId="{F8ACDF0E-3EAF-433F-AA23-EEC39B3E211F}" dt="2023-02-07T13:37:33.055" v="176" actId="478"/>
          <ac:spMkLst>
            <pc:docMk/>
            <pc:sldMk cId="3445212609" sldId="270"/>
            <ac:spMk id="5" creationId="{CBCE8DE3-5886-20BA-A346-8B4660AEF4AC}"/>
          </ac:spMkLst>
        </pc:spChg>
      </pc:sldChg>
      <pc:sldChg chg="modSp add mod">
        <pc:chgData name="Florian Enders" userId="38f0d492-4675-49fd-ace4-16006ee635c8" providerId="ADAL" clId="{F8ACDF0E-3EAF-433F-AA23-EEC39B3E211F}" dt="2023-02-07T12:44:11.224" v="3" actId="20577"/>
        <pc:sldMkLst>
          <pc:docMk/>
          <pc:sldMk cId="3493370030" sldId="273"/>
        </pc:sldMkLst>
        <pc:spChg chg="mod">
          <ac:chgData name="Florian Enders" userId="38f0d492-4675-49fd-ace4-16006ee635c8" providerId="ADAL" clId="{F8ACDF0E-3EAF-433F-AA23-EEC39B3E211F}" dt="2023-02-07T12:44:11.224" v="3" actId="20577"/>
          <ac:spMkLst>
            <pc:docMk/>
            <pc:sldMk cId="3493370030" sldId="273"/>
            <ac:spMk id="2" creationId="{4F951939-D512-C588-5AE5-1D771DAAA04D}"/>
          </ac:spMkLst>
        </pc:spChg>
      </pc:sldChg>
      <pc:sldChg chg="addSp delSp modSp add mod">
        <pc:chgData name="Florian Enders" userId="38f0d492-4675-49fd-ace4-16006ee635c8" providerId="ADAL" clId="{F8ACDF0E-3EAF-433F-AA23-EEC39B3E211F}" dt="2023-02-07T13:36:04.888" v="171" actId="1076"/>
        <pc:sldMkLst>
          <pc:docMk/>
          <pc:sldMk cId="1163278407" sldId="274"/>
        </pc:sldMkLst>
        <pc:spChg chg="add del mod">
          <ac:chgData name="Florian Enders" userId="38f0d492-4675-49fd-ace4-16006ee635c8" providerId="ADAL" clId="{F8ACDF0E-3EAF-433F-AA23-EEC39B3E211F}" dt="2023-02-07T13:35:20.503" v="168" actId="478"/>
          <ac:spMkLst>
            <pc:docMk/>
            <pc:sldMk cId="1163278407" sldId="274"/>
            <ac:spMk id="5" creationId="{B36274E7-A141-EFAD-89BE-0801A79FA579}"/>
          </ac:spMkLst>
        </pc:spChg>
        <pc:spChg chg="add del mod">
          <ac:chgData name="Florian Enders" userId="38f0d492-4675-49fd-ace4-16006ee635c8" providerId="ADAL" clId="{F8ACDF0E-3EAF-433F-AA23-EEC39B3E211F}" dt="2023-02-07T13:35:19.535" v="167" actId="478"/>
          <ac:spMkLst>
            <pc:docMk/>
            <pc:sldMk cId="1163278407" sldId="274"/>
            <ac:spMk id="6" creationId="{FCE0FE79-F8E7-72CA-43D1-2D61A01FE1BA}"/>
          </ac:spMkLst>
        </pc:spChg>
        <pc:graphicFrameChg chg="del">
          <ac:chgData name="Florian Enders" userId="38f0d492-4675-49fd-ace4-16006ee635c8" providerId="ADAL" clId="{F8ACDF0E-3EAF-433F-AA23-EEC39B3E211F}" dt="2023-02-07T13:29:59.408" v="53" actId="478"/>
          <ac:graphicFrameMkLst>
            <pc:docMk/>
            <pc:sldMk cId="1163278407" sldId="274"/>
            <ac:graphicFrameMk id="10" creationId="{2FFBC732-B9CD-77E5-5DEB-1324C2BF19CD}"/>
          </ac:graphicFrameMkLst>
        </pc:graphicFrameChg>
        <pc:picChg chg="add mod">
          <ac:chgData name="Florian Enders" userId="38f0d492-4675-49fd-ace4-16006ee635c8" providerId="ADAL" clId="{F8ACDF0E-3EAF-433F-AA23-EEC39B3E211F}" dt="2023-02-07T13:36:04.888" v="171" actId="1076"/>
          <ac:picMkLst>
            <pc:docMk/>
            <pc:sldMk cId="1163278407" sldId="274"/>
            <ac:picMk id="4" creationId="{676A0C98-1A2A-D4EF-8504-9AE41155CC70}"/>
          </ac:picMkLst>
        </pc:picChg>
      </pc:sldChg>
    </pc:docChg>
  </pc:docChgLst>
  <pc:docChgLst>
    <pc:chgData name="Kumar, Samarth" userId="S::bo92zule@fauad.fau.de::36246a69-e060-410f-b556-8617916ba862" providerId="AD" clId="Web-{E506A4D8-3E9B-4753-B297-BD4C6F3F7F42}"/>
    <pc:docChg chg="modSld">
      <pc:chgData name="Kumar, Samarth" userId="S::bo92zule@fauad.fau.de::36246a69-e060-410f-b556-8617916ba862" providerId="AD" clId="Web-{E506A4D8-3E9B-4753-B297-BD4C6F3F7F42}" dt="2022-11-01T14:36:21.263" v="42" actId="20577"/>
      <pc:docMkLst>
        <pc:docMk/>
      </pc:docMkLst>
      <pc:sldChg chg="addSp delSp modSp">
        <pc:chgData name="Kumar, Samarth" userId="S::bo92zule@fauad.fau.de::36246a69-e060-410f-b556-8617916ba862" providerId="AD" clId="Web-{E506A4D8-3E9B-4753-B297-BD4C6F3F7F42}" dt="2022-11-01T14:36:21.263" v="42" actId="20577"/>
        <pc:sldMkLst>
          <pc:docMk/>
          <pc:sldMk cId="3132613013" sldId="257"/>
        </pc:sldMkLst>
        <pc:spChg chg="add mod">
          <ac:chgData name="Kumar, Samarth" userId="S::bo92zule@fauad.fau.de::36246a69-e060-410f-b556-8617916ba862" providerId="AD" clId="Web-{E506A4D8-3E9B-4753-B297-BD4C6F3F7F42}" dt="2022-11-01T14:33:52.571" v="19"/>
          <ac:spMkLst>
            <pc:docMk/>
            <pc:sldMk cId="3132613013" sldId="257"/>
            <ac:spMk id="4" creationId="{B80635FE-CEA1-EE95-C17C-B1627879B016}"/>
          </ac:spMkLst>
        </pc:spChg>
        <pc:spChg chg="add mod">
          <ac:chgData name="Kumar, Samarth" userId="S::bo92zule@fauad.fau.de::36246a69-e060-410f-b556-8617916ba862" providerId="AD" clId="Web-{E506A4D8-3E9B-4753-B297-BD4C6F3F7F42}" dt="2022-11-01T14:36:21.263" v="42" actId="20577"/>
          <ac:spMkLst>
            <pc:docMk/>
            <pc:sldMk cId="3132613013" sldId="257"/>
            <ac:spMk id="10" creationId="{94B686EF-4A48-F179-28CC-7E06FE1BA946}"/>
          </ac:spMkLst>
        </pc:spChg>
        <pc:picChg chg="add del mod">
          <ac:chgData name="Kumar, Samarth" userId="S::bo92zule@fauad.fau.de::36246a69-e060-410f-b556-8617916ba862" providerId="AD" clId="Web-{E506A4D8-3E9B-4753-B297-BD4C6F3F7F42}" dt="2022-11-01T14:34:43.463" v="20"/>
          <ac:picMkLst>
            <pc:docMk/>
            <pc:sldMk cId="3132613013" sldId="257"/>
            <ac:picMk id="3" creationId="{DEAEAB59-85FC-46D4-4B37-15CB0CE68E19}"/>
          </ac:picMkLst>
        </pc:picChg>
      </pc:sldChg>
    </pc:docChg>
  </pc:docChgLst>
  <pc:docChgLst>
    <pc:chgData name="Kumar, Samarth" userId="S::bo92zule@fauad.fau.de::36246a69-e060-410f-b556-8617916ba862" providerId="AD" clId="Web-{E311E0EE-6CB8-4248-BCAC-0D02F7D1B2B0}"/>
    <pc:docChg chg="modSld">
      <pc:chgData name="Kumar, Samarth" userId="S::bo92zule@fauad.fau.de::36246a69-e060-410f-b556-8617916ba862" providerId="AD" clId="Web-{E311E0EE-6CB8-4248-BCAC-0D02F7D1B2B0}" dt="2022-11-02T12:42:54.865" v="188" actId="20577"/>
      <pc:docMkLst>
        <pc:docMk/>
      </pc:docMkLst>
      <pc:sldChg chg="modSp">
        <pc:chgData name="Kumar, Samarth" userId="S::bo92zule@fauad.fau.de::36246a69-e060-410f-b556-8617916ba862" providerId="AD" clId="Web-{E311E0EE-6CB8-4248-BCAC-0D02F7D1B2B0}" dt="2022-11-02T12:42:54.865" v="188" actId="20577"/>
        <pc:sldMkLst>
          <pc:docMk/>
          <pc:sldMk cId="3365946864" sldId="259"/>
        </pc:sldMkLst>
        <pc:spChg chg="mod">
          <ac:chgData name="Kumar, Samarth" userId="S::bo92zule@fauad.fau.de::36246a69-e060-410f-b556-8617916ba862" providerId="AD" clId="Web-{E311E0EE-6CB8-4248-BCAC-0D02F7D1B2B0}" dt="2022-11-02T12:42:54.865" v="188" actId="20577"/>
          <ac:spMkLst>
            <pc:docMk/>
            <pc:sldMk cId="3365946864" sldId="259"/>
            <ac:spMk id="3" creationId="{409FDCE2-BB3A-F1BB-0184-2B2C42F2D11D}"/>
          </ac:spMkLst>
        </pc:spChg>
      </pc:sldChg>
      <pc:sldChg chg="modSp">
        <pc:chgData name="Kumar, Samarth" userId="S::bo92zule@fauad.fau.de::36246a69-e060-410f-b556-8617916ba862" providerId="AD" clId="Web-{E311E0EE-6CB8-4248-BCAC-0D02F7D1B2B0}" dt="2022-11-02T12:34:51.727" v="117" actId="20577"/>
        <pc:sldMkLst>
          <pc:docMk/>
          <pc:sldMk cId="369646464" sldId="260"/>
        </pc:sldMkLst>
        <pc:spChg chg="mod">
          <ac:chgData name="Kumar, Samarth" userId="S::bo92zule@fauad.fau.de::36246a69-e060-410f-b556-8617916ba862" providerId="AD" clId="Web-{E311E0EE-6CB8-4248-BCAC-0D02F7D1B2B0}" dt="2022-11-02T12:34:51.727" v="117" actId="20577"/>
          <ac:spMkLst>
            <pc:docMk/>
            <pc:sldMk cId="369646464" sldId="260"/>
            <ac:spMk id="3" creationId="{97CAC4D8-5C10-324B-3983-2D3B607159B1}"/>
          </ac:spMkLst>
        </pc:spChg>
        <pc:spChg chg="mod">
          <ac:chgData name="Kumar, Samarth" userId="S::bo92zule@fauad.fau.de::36246a69-e060-410f-b556-8617916ba862" providerId="AD" clId="Web-{E311E0EE-6CB8-4248-BCAC-0D02F7D1B2B0}" dt="2022-11-02T12:29:26.515" v="28" actId="20577"/>
          <ac:spMkLst>
            <pc:docMk/>
            <pc:sldMk cId="369646464" sldId="260"/>
            <ac:spMk id="4" creationId="{D09C1783-11FA-695F-3D09-7C75894FA936}"/>
          </ac:spMkLst>
        </pc:spChg>
      </pc:sldChg>
    </pc:docChg>
  </pc:docChgLst>
  <pc:docChgLst>
    <pc:chgData name="Enders, Florian" userId="S::oh92ecig@fauad.fau.de::38f0d492-4675-49fd-ace4-16006ee635c8" providerId="AD" clId="Web-{D197A240-6FD8-467F-A7F1-12EAA1E135E2}"/>
    <pc:docChg chg="modSld">
      <pc:chgData name="Enders, Florian" userId="S::oh92ecig@fauad.fau.de::38f0d492-4675-49fd-ace4-16006ee635c8" providerId="AD" clId="Web-{D197A240-6FD8-467F-A7F1-12EAA1E135E2}" dt="2022-11-10T07:00:59.838" v="9" actId="20577"/>
      <pc:docMkLst>
        <pc:docMk/>
      </pc:docMkLst>
      <pc:sldChg chg="modSp">
        <pc:chgData name="Enders, Florian" userId="S::oh92ecig@fauad.fau.de::38f0d492-4675-49fd-ace4-16006ee635c8" providerId="AD" clId="Web-{D197A240-6FD8-467F-A7F1-12EAA1E135E2}" dt="2022-11-10T07:00:21.695" v="4" actId="20577"/>
        <pc:sldMkLst>
          <pc:docMk/>
          <pc:sldMk cId="3365946864" sldId="259"/>
        </pc:sldMkLst>
        <pc:spChg chg="mod">
          <ac:chgData name="Enders, Florian" userId="S::oh92ecig@fauad.fau.de::38f0d492-4675-49fd-ace4-16006ee635c8" providerId="AD" clId="Web-{D197A240-6FD8-467F-A7F1-12EAA1E135E2}" dt="2022-11-10T07:00:08.178" v="2" actId="20577"/>
          <ac:spMkLst>
            <pc:docMk/>
            <pc:sldMk cId="3365946864" sldId="259"/>
            <ac:spMk id="3" creationId="{409FDCE2-BB3A-F1BB-0184-2B2C42F2D11D}"/>
          </ac:spMkLst>
        </pc:spChg>
        <pc:spChg chg="mod">
          <ac:chgData name="Enders, Florian" userId="S::oh92ecig@fauad.fau.de::38f0d492-4675-49fd-ace4-16006ee635c8" providerId="AD" clId="Web-{D197A240-6FD8-467F-A7F1-12EAA1E135E2}" dt="2022-11-10T07:00:21.695" v="4" actId="20577"/>
          <ac:spMkLst>
            <pc:docMk/>
            <pc:sldMk cId="3365946864" sldId="259"/>
            <ac:spMk id="4" creationId="{BBB745B4-2D88-71BA-C4EB-B3EBD31B1A0F}"/>
          </ac:spMkLst>
        </pc:spChg>
      </pc:sldChg>
      <pc:sldChg chg="modSp">
        <pc:chgData name="Enders, Florian" userId="S::oh92ecig@fauad.fau.de::38f0d492-4675-49fd-ace4-16006ee635c8" providerId="AD" clId="Web-{D197A240-6FD8-467F-A7F1-12EAA1E135E2}" dt="2022-11-10T07:00:59.838" v="9" actId="20577"/>
        <pc:sldMkLst>
          <pc:docMk/>
          <pc:sldMk cId="369646464" sldId="260"/>
        </pc:sldMkLst>
        <pc:spChg chg="mod">
          <ac:chgData name="Enders, Florian" userId="S::oh92ecig@fauad.fau.de::38f0d492-4675-49fd-ace4-16006ee635c8" providerId="AD" clId="Web-{D197A240-6FD8-467F-A7F1-12EAA1E135E2}" dt="2022-11-10T07:00:35.977" v="6" actId="20577"/>
          <ac:spMkLst>
            <pc:docMk/>
            <pc:sldMk cId="369646464" sldId="260"/>
            <ac:spMk id="4" creationId="{D09C1783-11FA-695F-3D09-7C75894FA936}"/>
          </ac:spMkLst>
        </pc:spChg>
        <pc:spChg chg="mod">
          <ac:chgData name="Enders, Florian" userId="S::oh92ecig@fauad.fau.de::38f0d492-4675-49fd-ace4-16006ee635c8" providerId="AD" clId="Web-{D197A240-6FD8-467F-A7F1-12EAA1E135E2}" dt="2022-11-10T07:00:59.838" v="9" actId="20577"/>
          <ac:spMkLst>
            <pc:docMk/>
            <pc:sldMk cId="369646464" sldId="260"/>
            <ac:spMk id="5" creationId="{02EC02F4-C1F7-DD90-6C6B-F6C55015512E}"/>
          </ac:spMkLst>
        </pc:spChg>
      </pc:sldChg>
    </pc:docChg>
  </pc:docChgLst>
  <pc:docChgLst>
    <pc:chgData name="Kumar, Samarth" userId="S::bo92zule@fauad.fau.de::36246a69-e060-410f-b556-8617916ba862" providerId="AD" clId="Web-{77A02CCB-497B-4AFB-AB93-51D25084C649}"/>
    <pc:docChg chg="modSld">
      <pc:chgData name="Kumar, Samarth" userId="S::bo92zule@fauad.fau.de::36246a69-e060-410f-b556-8617916ba862" providerId="AD" clId="Web-{77A02CCB-497B-4AFB-AB93-51D25084C649}" dt="2023-02-09T11:39:49.003" v="68" actId="20577"/>
      <pc:docMkLst>
        <pc:docMk/>
      </pc:docMkLst>
      <pc:sldChg chg="modSp">
        <pc:chgData name="Kumar, Samarth" userId="S::bo92zule@fauad.fau.de::36246a69-e060-410f-b556-8617916ba862" providerId="AD" clId="Web-{77A02CCB-497B-4AFB-AB93-51D25084C649}" dt="2023-02-09T11:39:49.003" v="68" actId="20577"/>
        <pc:sldMkLst>
          <pc:docMk/>
          <pc:sldMk cId="976456241" sldId="259"/>
        </pc:sldMkLst>
        <pc:spChg chg="mod">
          <ac:chgData name="Kumar, Samarth" userId="S::bo92zule@fauad.fau.de::36246a69-e060-410f-b556-8617916ba862" providerId="AD" clId="Web-{77A02CCB-497B-4AFB-AB93-51D25084C649}" dt="2023-02-09T11:39:15.987" v="26" actId="1076"/>
          <ac:spMkLst>
            <pc:docMk/>
            <pc:sldMk cId="976456241" sldId="259"/>
            <ac:spMk id="2" creationId="{4F951939-D512-C588-5AE5-1D771DAAA04D}"/>
          </ac:spMkLst>
        </pc:spChg>
        <pc:spChg chg="mod">
          <ac:chgData name="Kumar, Samarth" userId="S::bo92zule@fauad.fau.de::36246a69-e060-410f-b556-8617916ba862" providerId="AD" clId="Web-{77A02CCB-497B-4AFB-AB93-51D25084C649}" dt="2023-02-09T11:39:49.003" v="68" actId="20577"/>
          <ac:spMkLst>
            <pc:docMk/>
            <pc:sldMk cId="976456241" sldId="259"/>
            <ac:spMk id="3" creationId="{A41F0F32-00E1-BD40-EE37-5D3F658C5BF1}"/>
          </ac:spMkLst>
        </pc:spChg>
      </pc:sldChg>
    </pc:docChg>
  </pc:docChgLst>
  <pc:docChgLst>
    <pc:chgData name="Enders, Florian" userId="S::oh92ecig@fauad.fau.de::38f0d492-4675-49fd-ace4-16006ee635c8" providerId="AD" clId="Web-{BEE779C2-4ED7-4CBC-A637-8EB099C1F126}"/>
    <pc:docChg chg="addSld delSld modSld sldOrd">
      <pc:chgData name="Enders, Florian" userId="S::oh92ecig@fauad.fau.de::38f0d492-4675-49fd-ace4-16006ee635c8" providerId="AD" clId="Web-{BEE779C2-4ED7-4CBC-A637-8EB099C1F126}" dt="2023-02-05T14:28:25.946" v="291" actId="20577"/>
      <pc:docMkLst>
        <pc:docMk/>
      </pc:docMkLst>
      <pc:sldChg chg="del">
        <pc:chgData name="Enders, Florian" userId="S::oh92ecig@fauad.fau.de::38f0d492-4675-49fd-ace4-16006ee635c8" providerId="AD" clId="Web-{BEE779C2-4ED7-4CBC-A637-8EB099C1F126}" dt="2023-02-05T14:10:24.767" v="0"/>
        <pc:sldMkLst>
          <pc:docMk/>
          <pc:sldMk cId="3132613013" sldId="257"/>
        </pc:sldMkLst>
      </pc:sldChg>
      <pc:sldChg chg="del">
        <pc:chgData name="Enders, Florian" userId="S::oh92ecig@fauad.fau.de::38f0d492-4675-49fd-ace4-16006ee635c8" providerId="AD" clId="Web-{BEE779C2-4ED7-4CBC-A637-8EB099C1F126}" dt="2023-02-05T14:22:41.026" v="238"/>
        <pc:sldMkLst>
          <pc:docMk/>
          <pc:sldMk cId="2252588411" sldId="258"/>
        </pc:sldMkLst>
      </pc:sldChg>
      <pc:sldChg chg="addSp modSp new">
        <pc:chgData name="Enders, Florian" userId="S::oh92ecig@fauad.fau.de::38f0d492-4675-49fd-ace4-16006ee635c8" providerId="AD" clId="Web-{BEE779C2-4ED7-4CBC-A637-8EB099C1F126}" dt="2023-02-05T14:23:49.622" v="255"/>
        <pc:sldMkLst>
          <pc:docMk/>
          <pc:sldMk cId="976456241" sldId="259"/>
        </pc:sldMkLst>
        <pc:spChg chg="mod">
          <ac:chgData name="Enders, Florian" userId="S::oh92ecig@fauad.fau.de::38f0d492-4675-49fd-ace4-16006ee635c8" providerId="AD" clId="Web-{BEE779C2-4ED7-4CBC-A637-8EB099C1F126}" dt="2023-02-05T14:10:39.596" v="6" actId="20577"/>
          <ac:spMkLst>
            <pc:docMk/>
            <pc:sldMk cId="976456241" sldId="259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10:49.737" v="18" actId="20577"/>
          <ac:spMkLst>
            <pc:docMk/>
            <pc:sldMk cId="976456241" sldId="259"/>
            <ac:spMk id="3" creationId="{A41F0F32-00E1-BD40-EE37-5D3F658C5BF1}"/>
          </ac:spMkLst>
        </pc:spChg>
        <pc:spChg chg="add">
          <ac:chgData name="Enders, Florian" userId="S::oh92ecig@fauad.fau.de::38f0d492-4675-49fd-ace4-16006ee635c8" providerId="AD" clId="Web-{BEE779C2-4ED7-4CBC-A637-8EB099C1F126}" dt="2023-02-05T14:23:49.622" v="255"/>
          <ac:spMkLst>
            <pc:docMk/>
            <pc:sldMk cId="976456241" sldId="259"/>
            <ac:spMk id="5" creationId="{82611B6A-4026-BDA0-8A3E-A9A27D51FE15}"/>
          </ac:spMkLst>
        </pc:spChg>
      </pc:sldChg>
      <pc:sldChg chg="addSp modSp add replId">
        <pc:chgData name="Enders, Florian" userId="S::oh92ecig@fauad.fau.de::38f0d492-4675-49fd-ace4-16006ee635c8" providerId="AD" clId="Web-{BEE779C2-4ED7-4CBC-A637-8EB099C1F126}" dt="2023-02-05T14:25:08.968" v="281" actId="20577"/>
        <pc:sldMkLst>
          <pc:docMk/>
          <pc:sldMk cId="659453632" sldId="260"/>
        </pc:sldMkLst>
        <pc:spChg chg="mod">
          <ac:chgData name="Enders, Florian" userId="S::oh92ecig@fauad.fau.de::38f0d492-4675-49fd-ace4-16006ee635c8" providerId="AD" clId="Web-{BEE779C2-4ED7-4CBC-A637-8EB099C1F126}" dt="2023-02-05T14:10:55.237" v="23" actId="20577"/>
          <ac:spMkLst>
            <pc:docMk/>
            <pc:sldMk cId="659453632" sldId="260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22:01.540" v="234" actId="20577"/>
          <ac:spMkLst>
            <pc:docMk/>
            <pc:sldMk cId="659453632" sldId="260"/>
            <ac:spMk id="3" creationId="{A41F0F32-00E1-BD40-EE37-5D3F658C5BF1}"/>
          </ac:spMkLst>
        </pc:spChg>
        <pc:spChg chg="add mod">
          <ac:chgData name="Enders, Florian" userId="S::oh92ecig@fauad.fau.de::38f0d492-4675-49fd-ace4-16006ee635c8" providerId="AD" clId="Web-{BEE779C2-4ED7-4CBC-A637-8EB099C1F126}" dt="2023-02-05T14:25:08.968" v="281" actId="20577"/>
          <ac:spMkLst>
            <pc:docMk/>
            <pc:sldMk cId="659453632" sldId="260"/>
            <ac:spMk id="5" creationId="{F732A309-7BAC-2947-E30D-A86132D690D2}"/>
          </ac:spMkLst>
        </pc:spChg>
      </pc:sldChg>
      <pc:sldChg chg="modSp add del replId">
        <pc:chgData name="Enders, Florian" userId="S::oh92ecig@fauad.fau.de::38f0d492-4675-49fd-ace4-16006ee635c8" providerId="AD" clId="Web-{BEE779C2-4ED7-4CBC-A637-8EB099C1F126}" dt="2023-02-05T14:14:43.322" v="95"/>
        <pc:sldMkLst>
          <pc:docMk/>
          <pc:sldMk cId="4174198784" sldId="261"/>
        </pc:sldMkLst>
        <pc:spChg chg="mod">
          <ac:chgData name="Enders, Florian" userId="S::oh92ecig@fauad.fau.de::38f0d492-4675-49fd-ace4-16006ee635c8" providerId="AD" clId="Web-{BEE779C2-4ED7-4CBC-A637-8EB099C1F126}" dt="2023-02-05T14:11:51.051" v="47" actId="20577"/>
          <ac:spMkLst>
            <pc:docMk/>
            <pc:sldMk cId="4174198784" sldId="261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12:37.006" v="64" actId="20577"/>
          <ac:spMkLst>
            <pc:docMk/>
            <pc:sldMk cId="4174198784" sldId="261"/>
            <ac:spMk id="3" creationId="{A41F0F32-00E1-BD40-EE37-5D3F658C5BF1}"/>
          </ac:spMkLst>
        </pc:spChg>
      </pc:sldChg>
      <pc:sldChg chg="del">
        <pc:chgData name="Enders, Florian" userId="S::oh92ecig@fauad.fau.de::38f0d492-4675-49fd-ace4-16006ee635c8" providerId="AD" clId="Web-{BEE779C2-4ED7-4CBC-A637-8EB099C1F126}" dt="2023-02-05T14:10:25.064" v="1"/>
        <pc:sldMkLst>
          <pc:docMk/>
          <pc:sldMk cId="3532163787" sldId="262"/>
        </pc:sldMkLst>
      </pc:sldChg>
      <pc:sldChg chg="modSp add del replId">
        <pc:chgData name="Enders, Florian" userId="S::oh92ecig@fauad.fau.de::38f0d492-4675-49fd-ace4-16006ee635c8" providerId="AD" clId="Web-{BEE779C2-4ED7-4CBC-A637-8EB099C1F126}" dt="2023-02-05T14:14:43.963" v="96"/>
        <pc:sldMkLst>
          <pc:docMk/>
          <pc:sldMk cId="3578551755" sldId="262"/>
        </pc:sldMkLst>
        <pc:spChg chg="mod">
          <ac:chgData name="Enders, Florian" userId="S::oh92ecig@fauad.fau.de::38f0d492-4675-49fd-ace4-16006ee635c8" providerId="AD" clId="Web-{BEE779C2-4ED7-4CBC-A637-8EB099C1F126}" dt="2023-02-05T14:12:17.708" v="56" actId="20577"/>
          <ac:spMkLst>
            <pc:docMk/>
            <pc:sldMk cId="3578551755" sldId="262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13:15.366" v="71" actId="20577"/>
          <ac:spMkLst>
            <pc:docMk/>
            <pc:sldMk cId="3578551755" sldId="262"/>
            <ac:spMk id="3" creationId="{A41F0F32-00E1-BD40-EE37-5D3F658C5BF1}"/>
          </ac:spMkLst>
        </pc:spChg>
      </pc:sldChg>
      <pc:sldChg chg="modSp add del replId">
        <pc:chgData name="Enders, Florian" userId="S::oh92ecig@fauad.fau.de::38f0d492-4675-49fd-ace4-16006ee635c8" providerId="AD" clId="Web-{BEE779C2-4ED7-4CBC-A637-8EB099C1F126}" dt="2023-02-05T14:14:44.729" v="97"/>
        <pc:sldMkLst>
          <pc:docMk/>
          <pc:sldMk cId="3030201131" sldId="263"/>
        </pc:sldMkLst>
        <pc:spChg chg="mod">
          <ac:chgData name="Enders, Florian" userId="S::oh92ecig@fauad.fau.de::38f0d492-4675-49fd-ace4-16006ee635c8" providerId="AD" clId="Web-{BEE779C2-4ED7-4CBC-A637-8EB099C1F126}" dt="2023-02-05T14:12:23.005" v="58" actId="20577"/>
          <ac:spMkLst>
            <pc:docMk/>
            <pc:sldMk cId="3030201131" sldId="263"/>
            <ac:spMk id="2" creationId="{4F951939-D512-C588-5AE5-1D771DAAA04D}"/>
          </ac:spMkLst>
        </pc:spChg>
      </pc:sldChg>
      <pc:sldChg chg="addSp modSp add ord replId">
        <pc:chgData name="Enders, Florian" userId="S::oh92ecig@fauad.fau.de::38f0d492-4675-49fd-ace4-16006ee635c8" providerId="AD" clId="Web-{BEE779C2-4ED7-4CBC-A637-8EB099C1F126}" dt="2023-02-05T14:24:15.810" v="263" actId="20577"/>
        <pc:sldMkLst>
          <pc:docMk/>
          <pc:sldMk cId="2376167510" sldId="264"/>
        </pc:sldMkLst>
        <pc:spChg chg="mod">
          <ac:chgData name="Enders, Florian" userId="S::oh92ecig@fauad.fau.de::38f0d492-4675-49fd-ace4-16006ee635c8" providerId="AD" clId="Web-{BEE779C2-4ED7-4CBC-A637-8EB099C1F126}" dt="2023-02-05T14:13:20.570" v="76" actId="20577"/>
          <ac:spMkLst>
            <pc:docMk/>
            <pc:sldMk cId="2376167510" sldId="264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24:15.810" v="263" actId="20577"/>
          <ac:spMkLst>
            <pc:docMk/>
            <pc:sldMk cId="2376167510" sldId="264"/>
            <ac:spMk id="3" creationId="{A41F0F32-00E1-BD40-EE37-5D3F658C5BF1}"/>
          </ac:spMkLst>
        </pc:spChg>
        <pc:spChg chg="add mod">
          <ac:chgData name="Enders, Florian" userId="S::oh92ecig@fauad.fau.de::38f0d492-4675-49fd-ace4-16006ee635c8" providerId="AD" clId="Web-{BEE779C2-4ED7-4CBC-A637-8EB099C1F126}" dt="2023-02-05T14:23:43.012" v="254" actId="20577"/>
          <ac:spMkLst>
            <pc:docMk/>
            <pc:sldMk cId="2376167510" sldId="264"/>
            <ac:spMk id="5" creationId="{7764B6DB-9A72-7C15-4D4D-915E762A3B7B}"/>
          </ac:spMkLst>
        </pc:spChg>
      </pc:sldChg>
      <pc:sldChg chg="addSp modSp add replId">
        <pc:chgData name="Enders, Florian" userId="S::oh92ecig@fauad.fau.de::38f0d492-4675-49fd-ace4-16006ee635c8" providerId="AD" clId="Web-{BEE779C2-4ED7-4CBC-A637-8EB099C1F126}" dt="2023-02-05T14:25:16.952" v="282"/>
        <pc:sldMkLst>
          <pc:docMk/>
          <pc:sldMk cId="146267152" sldId="265"/>
        </pc:sldMkLst>
        <pc:spChg chg="mod">
          <ac:chgData name="Enders, Florian" userId="S::oh92ecig@fauad.fau.de::38f0d492-4675-49fd-ace4-16006ee635c8" providerId="AD" clId="Web-{BEE779C2-4ED7-4CBC-A637-8EB099C1F126}" dt="2023-02-05T14:14:24.900" v="88" actId="20577"/>
          <ac:spMkLst>
            <pc:docMk/>
            <pc:sldMk cId="146267152" sldId="265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21:24.382" v="216" actId="20577"/>
          <ac:spMkLst>
            <pc:docMk/>
            <pc:sldMk cId="146267152" sldId="265"/>
            <ac:spMk id="3" creationId="{A41F0F32-00E1-BD40-EE37-5D3F658C5BF1}"/>
          </ac:spMkLst>
        </pc:spChg>
        <pc:spChg chg="add">
          <ac:chgData name="Enders, Florian" userId="S::oh92ecig@fauad.fau.de::38f0d492-4675-49fd-ace4-16006ee635c8" providerId="AD" clId="Web-{BEE779C2-4ED7-4CBC-A637-8EB099C1F126}" dt="2023-02-05T14:25:16.952" v="282"/>
          <ac:spMkLst>
            <pc:docMk/>
            <pc:sldMk cId="146267152" sldId="265"/>
            <ac:spMk id="5" creationId="{8D739F3D-37FC-1AFA-1120-519EE1CD4A86}"/>
          </ac:spMkLst>
        </pc:spChg>
      </pc:sldChg>
      <pc:sldChg chg="addSp modSp add replId">
        <pc:chgData name="Enders, Florian" userId="S::oh92ecig@fauad.fau.de::38f0d492-4675-49fd-ace4-16006ee635c8" providerId="AD" clId="Web-{BEE779C2-4ED7-4CBC-A637-8EB099C1F126}" dt="2023-02-05T14:25:18.093" v="283"/>
        <pc:sldMkLst>
          <pc:docMk/>
          <pc:sldMk cId="1466358488" sldId="266"/>
        </pc:sldMkLst>
        <pc:spChg chg="mod">
          <ac:chgData name="Enders, Florian" userId="S::oh92ecig@fauad.fau.de::38f0d492-4675-49fd-ace4-16006ee635c8" providerId="AD" clId="Web-{BEE779C2-4ED7-4CBC-A637-8EB099C1F126}" dt="2023-02-05T14:14:34.603" v="92" actId="20577"/>
          <ac:spMkLst>
            <pc:docMk/>
            <pc:sldMk cId="1466358488" sldId="266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21:26.742" v="218" actId="20577"/>
          <ac:spMkLst>
            <pc:docMk/>
            <pc:sldMk cId="1466358488" sldId="266"/>
            <ac:spMk id="3" creationId="{A41F0F32-00E1-BD40-EE37-5D3F658C5BF1}"/>
          </ac:spMkLst>
        </pc:spChg>
        <pc:spChg chg="add">
          <ac:chgData name="Enders, Florian" userId="S::oh92ecig@fauad.fau.de::38f0d492-4675-49fd-ace4-16006ee635c8" providerId="AD" clId="Web-{BEE779C2-4ED7-4CBC-A637-8EB099C1F126}" dt="2023-02-05T14:25:18.093" v="283"/>
          <ac:spMkLst>
            <pc:docMk/>
            <pc:sldMk cId="1466358488" sldId="266"/>
            <ac:spMk id="5" creationId="{8E015928-0282-98C4-FDDF-B138DB4F250E}"/>
          </ac:spMkLst>
        </pc:spChg>
      </pc:sldChg>
      <pc:sldChg chg="addSp modSp add replId">
        <pc:chgData name="Enders, Florian" userId="S::oh92ecig@fauad.fau.de::38f0d492-4675-49fd-ace4-16006ee635c8" providerId="AD" clId="Web-{BEE779C2-4ED7-4CBC-A637-8EB099C1F126}" dt="2023-02-05T14:25:18.999" v="284"/>
        <pc:sldMkLst>
          <pc:docMk/>
          <pc:sldMk cId="3246496290" sldId="267"/>
        </pc:sldMkLst>
        <pc:spChg chg="mod">
          <ac:chgData name="Enders, Florian" userId="S::oh92ecig@fauad.fau.de::38f0d492-4675-49fd-ace4-16006ee635c8" providerId="AD" clId="Web-{BEE779C2-4ED7-4CBC-A637-8EB099C1F126}" dt="2023-02-05T14:14:40.822" v="94" actId="20577"/>
          <ac:spMkLst>
            <pc:docMk/>
            <pc:sldMk cId="3246496290" sldId="267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21:30.289" v="220" actId="20577"/>
          <ac:spMkLst>
            <pc:docMk/>
            <pc:sldMk cId="3246496290" sldId="267"/>
            <ac:spMk id="3" creationId="{A41F0F32-00E1-BD40-EE37-5D3F658C5BF1}"/>
          </ac:spMkLst>
        </pc:spChg>
        <pc:spChg chg="add">
          <ac:chgData name="Enders, Florian" userId="S::oh92ecig@fauad.fau.de::38f0d492-4675-49fd-ace4-16006ee635c8" providerId="AD" clId="Web-{BEE779C2-4ED7-4CBC-A637-8EB099C1F126}" dt="2023-02-05T14:25:18.999" v="284"/>
          <ac:spMkLst>
            <pc:docMk/>
            <pc:sldMk cId="3246496290" sldId="267"/>
            <ac:spMk id="5" creationId="{21449C50-7395-AF6B-CB07-9BCA20057833}"/>
          </ac:spMkLst>
        </pc:spChg>
      </pc:sldChg>
      <pc:sldChg chg="addSp modSp add replId">
        <pc:chgData name="Enders, Florian" userId="S::oh92ecig@fauad.fau.de::38f0d492-4675-49fd-ace4-16006ee635c8" providerId="AD" clId="Web-{BEE779C2-4ED7-4CBC-A637-8EB099C1F126}" dt="2023-02-05T14:23:31.371" v="251"/>
        <pc:sldMkLst>
          <pc:docMk/>
          <pc:sldMk cId="1789998037" sldId="268"/>
        </pc:sldMkLst>
        <pc:spChg chg="mod">
          <ac:chgData name="Enders, Florian" userId="S::oh92ecig@fauad.fau.de::38f0d492-4675-49fd-ace4-16006ee635c8" providerId="AD" clId="Web-{BEE779C2-4ED7-4CBC-A637-8EB099C1F126}" dt="2023-02-05T14:18:10.564" v="132" actId="20577"/>
          <ac:spMkLst>
            <pc:docMk/>
            <pc:sldMk cId="1789998037" sldId="268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18:13.111" v="133" actId="20577"/>
          <ac:spMkLst>
            <pc:docMk/>
            <pc:sldMk cId="1789998037" sldId="268"/>
            <ac:spMk id="3" creationId="{A41F0F32-00E1-BD40-EE37-5D3F658C5BF1}"/>
          </ac:spMkLst>
        </pc:spChg>
        <pc:spChg chg="add">
          <ac:chgData name="Enders, Florian" userId="S::oh92ecig@fauad.fau.de::38f0d492-4675-49fd-ace4-16006ee635c8" providerId="AD" clId="Web-{BEE779C2-4ED7-4CBC-A637-8EB099C1F126}" dt="2023-02-05T14:23:31.371" v="251"/>
          <ac:spMkLst>
            <pc:docMk/>
            <pc:sldMk cId="1789998037" sldId="268"/>
            <ac:spMk id="5" creationId="{C3ADEF4D-1E24-4B11-DE89-2F7E70CB29A2}"/>
          </ac:spMkLst>
        </pc:spChg>
      </pc:sldChg>
      <pc:sldChg chg="addSp modSp add ord replId">
        <pc:chgData name="Enders, Florian" userId="S::oh92ecig@fauad.fau.de::38f0d492-4675-49fd-ace4-16006ee635c8" providerId="AD" clId="Web-{BEE779C2-4ED7-4CBC-A637-8EB099C1F126}" dt="2023-02-05T14:24:53.155" v="276" actId="1076"/>
        <pc:sldMkLst>
          <pc:docMk/>
          <pc:sldMk cId="3696867245" sldId="269"/>
        </pc:sldMkLst>
        <pc:spChg chg="mod">
          <ac:chgData name="Enders, Florian" userId="S::oh92ecig@fauad.fau.de::38f0d492-4675-49fd-ace4-16006ee635c8" providerId="AD" clId="Web-{BEE779C2-4ED7-4CBC-A637-8EB099C1F126}" dt="2023-02-05T14:24:50.389" v="275" actId="20577"/>
          <ac:spMkLst>
            <pc:docMk/>
            <pc:sldMk cId="3696867245" sldId="269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20:34.240" v="210" actId="20577"/>
          <ac:spMkLst>
            <pc:docMk/>
            <pc:sldMk cId="3696867245" sldId="269"/>
            <ac:spMk id="3" creationId="{A41F0F32-00E1-BD40-EE37-5D3F658C5BF1}"/>
          </ac:spMkLst>
        </pc:spChg>
        <pc:spChg chg="add mod">
          <ac:chgData name="Enders, Florian" userId="S::oh92ecig@fauad.fau.de::38f0d492-4675-49fd-ace4-16006ee635c8" providerId="AD" clId="Web-{BEE779C2-4ED7-4CBC-A637-8EB099C1F126}" dt="2023-02-05T14:24:53.155" v="276" actId="1076"/>
          <ac:spMkLst>
            <pc:docMk/>
            <pc:sldMk cId="3696867245" sldId="269"/>
            <ac:spMk id="4" creationId="{E7C82877-052F-B973-E14D-5398404E7DD9}"/>
          </ac:spMkLst>
        </pc:spChg>
      </pc:sldChg>
      <pc:sldChg chg="addSp modSp add replId">
        <pc:chgData name="Enders, Florian" userId="S::oh92ecig@fauad.fau.de::38f0d492-4675-49fd-ace4-16006ee635c8" providerId="AD" clId="Web-{BEE779C2-4ED7-4CBC-A637-8EB099C1F126}" dt="2023-02-05T14:23:32.355" v="252"/>
        <pc:sldMkLst>
          <pc:docMk/>
          <pc:sldMk cId="3445212609" sldId="270"/>
        </pc:sldMkLst>
        <pc:spChg chg="mod">
          <ac:chgData name="Enders, Florian" userId="S::oh92ecig@fauad.fau.de::38f0d492-4675-49fd-ace4-16006ee635c8" providerId="AD" clId="Web-{BEE779C2-4ED7-4CBC-A637-8EB099C1F126}" dt="2023-02-05T14:22:06.478" v="237" actId="20577"/>
          <ac:spMkLst>
            <pc:docMk/>
            <pc:sldMk cId="3445212609" sldId="270"/>
            <ac:spMk id="2" creationId="{4F951939-D512-C588-5AE5-1D771DAAA04D}"/>
          </ac:spMkLst>
        </pc:spChg>
        <pc:spChg chg="add">
          <ac:chgData name="Enders, Florian" userId="S::oh92ecig@fauad.fau.de::38f0d492-4675-49fd-ace4-16006ee635c8" providerId="AD" clId="Web-{BEE779C2-4ED7-4CBC-A637-8EB099C1F126}" dt="2023-02-05T14:23:32.355" v="252"/>
          <ac:spMkLst>
            <pc:docMk/>
            <pc:sldMk cId="3445212609" sldId="270"/>
            <ac:spMk id="5" creationId="{CBCE8DE3-5886-20BA-A346-8B4660AEF4AC}"/>
          </ac:spMkLst>
        </pc:spChg>
      </pc:sldChg>
      <pc:sldChg chg="modSp add replId">
        <pc:chgData name="Enders, Florian" userId="S::oh92ecig@fauad.fau.de::38f0d492-4675-49fd-ace4-16006ee635c8" providerId="AD" clId="Web-{BEE779C2-4ED7-4CBC-A637-8EB099C1F126}" dt="2023-02-05T14:22:54.229" v="245" actId="20577"/>
        <pc:sldMkLst>
          <pc:docMk/>
          <pc:sldMk cId="4110232454" sldId="271"/>
        </pc:sldMkLst>
        <pc:spChg chg="mod">
          <ac:chgData name="Enders, Florian" userId="S::oh92ecig@fauad.fau.de::38f0d492-4675-49fd-ace4-16006ee635c8" providerId="AD" clId="Web-{BEE779C2-4ED7-4CBC-A637-8EB099C1F126}" dt="2023-02-05T14:22:54.229" v="245" actId="20577"/>
          <ac:spMkLst>
            <pc:docMk/>
            <pc:sldMk cId="4110232454" sldId="271"/>
            <ac:spMk id="2" creationId="{4F951939-D512-C588-5AE5-1D771DAAA04D}"/>
          </ac:spMkLst>
        </pc:spChg>
      </pc:sldChg>
      <pc:sldChg chg="modSp add ord replId">
        <pc:chgData name="Enders, Florian" userId="S::oh92ecig@fauad.fau.de::38f0d492-4675-49fd-ace4-16006ee635c8" providerId="AD" clId="Web-{BEE779C2-4ED7-4CBC-A637-8EB099C1F126}" dt="2023-02-05T14:28:25.946" v="291" actId="20577"/>
        <pc:sldMkLst>
          <pc:docMk/>
          <pc:sldMk cId="2009464331" sldId="272"/>
        </pc:sldMkLst>
        <pc:spChg chg="mod">
          <ac:chgData name="Enders, Florian" userId="S::oh92ecig@fauad.fau.de::38f0d492-4675-49fd-ace4-16006ee635c8" providerId="AD" clId="Web-{BEE779C2-4ED7-4CBC-A637-8EB099C1F126}" dt="2023-02-05T14:28:15.680" v="287" actId="20577"/>
          <ac:spMkLst>
            <pc:docMk/>
            <pc:sldMk cId="2009464331" sldId="272"/>
            <ac:spMk id="2" creationId="{4F951939-D512-C588-5AE5-1D771DAAA04D}"/>
          </ac:spMkLst>
        </pc:spChg>
        <pc:spChg chg="mod">
          <ac:chgData name="Enders, Florian" userId="S::oh92ecig@fauad.fau.de::38f0d492-4675-49fd-ace4-16006ee635c8" providerId="AD" clId="Web-{BEE779C2-4ED7-4CBC-A637-8EB099C1F126}" dt="2023-02-05T14:28:25.946" v="291" actId="20577"/>
          <ac:spMkLst>
            <pc:docMk/>
            <pc:sldMk cId="2009464331" sldId="272"/>
            <ac:spMk id="3" creationId="{A41F0F32-00E1-BD40-EE37-5D3F658C5BF1}"/>
          </ac:spMkLst>
        </pc:spChg>
      </pc:sldChg>
    </pc:docChg>
  </pc:docChgLst>
  <pc:docChgLst>
    <pc:chgData name="Jonathan Denzler" userId="3128c32a-4567-4705-abd4-b6483e910adf" providerId="ADAL" clId="{FA0127A6-207D-47EF-802A-16B8BABDF1AE}"/>
    <pc:docChg chg="undo custSel addSld delSld modSld sldOrd">
      <pc:chgData name="Jonathan Denzler" userId="3128c32a-4567-4705-abd4-b6483e910adf" providerId="ADAL" clId="{FA0127A6-207D-47EF-802A-16B8BABDF1AE}" dt="2023-02-09T12:48:13.328" v="2074" actId="20577"/>
      <pc:docMkLst>
        <pc:docMk/>
      </pc:docMkLst>
      <pc:sldChg chg="modSp mod">
        <pc:chgData name="Jonathan Denzler" userId="3128c32a-4567-4705-abd4-b6483e910adf" providerId="ADAL" clId="{FA0127A6-207D-47EF-802A-16B8BABDF1AE}" dt="2023-02-09T10:42:37.257" v="2072" actId="313"/>
        <pc:sldMkLst>
          <pc:docMk/>
          <pc:sldMk cId="976456241" sldId="259"/>
        </pc:sldMkLst>
        <pc:spChg chg="mod">
          <ac:chgData name="Jonathan Denzler" userId="3128c32a-4567-4705-abd4-b6483e910adf" providerId="ADAL" clId="{FA0127A6-207D-47EF-802A-16B8BABDF1AE}" dt="2023-02-09T10:42:37.257" v="2072" actId="313"/>
          <ac:spMkLst>
            <pc:docMk/>
            <pc:sldMk cId="976456241" sldId="259"/>
            <ac:spMk id="3" creationId="{A41F0F32-00E1-BD40-EE37-5D3F658C5BF1}"/>
          </ac:spMkLst>
        </pc:spChg>
      </pc:sldChg>
      <pc:sldChg chg="addSp delSp modSp mod modAnim modNotesTx">
        <pc:chgData name="Jonathan Denzler" userId="3128c32a-4567-4705-abd4-b6483e910adf" providerId="ADAL" clId="{FA0127A6-207D-47EF-802A-16B8BABDF1AE}" dt="2023-02-09T10:47:00.537" v="2073"/>
        <pc:sldMkLst>
          <pc:docMk/>
          <pc:sldMk cId="659453632" sldId="260"/>
        </pc:sldMkLst>
        <pc:spChg chg="del mod">
          <ac:chgData name="Jonathan Denzler" userId="3128c32a-4567-4705-abd4-b6483e910adf" providerId="ADAL" clId="{FA0127A6-207D-47EF-802A-16B8BABDF1AE}" dt="2023-02-09T10:31:40.417" v="1882" actId="478"/>
          <ac:spMkLst>
            <pc:docMk/>
            <pc:sldMk cId="659453632" sldId="260"/>
            <ac:spMk id="3" creationId="{A41F0F32-00E1-BD40-EE37-5D3F658C5BF1}"/>
          </ac:spMkLst>
        </pc:spChg>
        <pc:spChg chg="add mod">
          <ac:chgData name="Jonathan Denzler" userId="3128c32a-4567-4705-abd4-b6483e910adf" providerId="ADAL" clId="{FA0127A6-207D-47EF-802A-16B8BABDF1AE}" dt="2023-02-09T10:37:02.232" v="2057" actId="1076"/>
          <ac:spMkLst>
            <pc:docMk/>
            <pc:sldMk cId="659453632" sldId="260"/>
            <ac:spMk id="4" creationId="{F21D2C45-2641-E5B6-FFB7-79608BE8BC8C}"/>
          </ac:spMkLst>
        </pc:spChg>
        <pc:spChg chg="del">
          <ac:chgData name="Jonathan Denzler" userId="3128c32a-4567-4705-abd4-b6483e910adf" providerId="ADAL" clId="{FA0127A6-207D-47EF-802A-16B8BABDF1AE}" dt="2023-02-09T09:58:00.698" v="1447" actId="478"/>
          <ac:spMkLst>
            <pc:docMk/>
            <pc:sldMk cId="659453632" sldId="260"/>
            <ac:spMk id="5" creationId="{F732A309-7BAC-2947-E30D-A86132D690D2}"/>
          </ac:spMkLst>
        </pc:spChg>
        <pc:spChg chg="add mod">
          <ac:chgData name="Jonathan Denzler" userId="3128c32a-4567-4705-abd4-b6483e910adf" providerId="ADAL" clId="{FA0127A6-207D-47EF-802A-16B8BABDF1AE}" dt="2023-02-09T10:39:22.299" v="2065" actId="790"/>
          <ac:spMkLst>
            <pc:docMk/>
            <pc:sldMk cId="659453632" sldId="260"/>
            <ac:spMk id="6" creationId="{9A0043B7-2562-B40C-E384-DCF174236E4A}"/>
          </ac:spMkLst>
        </pc:spChg>
        <pc:spChg chg="add mod">
          <ac:chgData name="Jonathan Denzler" userId="3128c32a-4567-4705-abd4-b6483e910adf" providerId="ADAL" clId="{FA0127A6-207D-47EF-802A-16B8BABDF1AE}" dt="2023-02-09T10:39:30.260" v="2067" actId="790"/>
          <ac:spMkLst>
            <pc:docMk/>
            <pc:sldMk cId="659453632" sldId="260"/>
            <ac:spMk id="7" creationId="{26B2B01E-305A-C43B-04CE-B5C11075E9DC}"/>
          </ac:spMkLst>
        </pc:spChg>
        <pc:spChg chg="add mod">
          <ac:chgData name="Jonathan Denzler" userId="3128c32a-4567-4705-abd4-b6483e910adf" providerId="ADAL" clId="{FA0127A6-207D-47EF-802A-16B8BABDF1AE}" dt="2023-02-09T10:39:26.243" v="2066" actId="790"/>
          <ac:spMkLst>
            <pc:docMk/>
            <pc:sldMk cId="659453632" sldId="260"/>
            <ac:spMk id="8" creationId="{B6FC547C-D6E6-A15E-DBA7-F2010397B836}"/>
          </ac:spMkLst>
        </pc:spChg>
        <pc:spChg chg="add mod">
          <ac:chgData name="Jonathan Denzler" userId="3128c32a-4567-4705-abd4-b6483e910adf" providerId="ADAL" clId="{FA0127A6-207D-47EF-802A-16B8BABDF1AE}" dt="2023-02-09T10:39:33.440" v="2068" actId="790"/>
          <ac:spMkLst>
            <pc:docMk/>
            <pc:sldMk cId="659453632" sldId="260"/>
            <ac:spMk id="9" creationId="{2E91DB4B-5378-56C3-0EEB-6D25669E387A}"/>
          </ac:spMkLst>
        </pc:spChg>
        <pc:spChg chg="add del mod">
          <ac:chgData name="Jonathan Denzler" userId="3128c32a-4567-4705-abd4-b6483e910adf" providerId="ADAL" clId="{FA0127A6-207D-47EF-802A-16B8BABDF1AE}" dt="2023-02-09T10:34:28.628" v="2041" actId="478"/>
          <ac:spMkLst>
            <pc:docMk/>
            <pc:sldMk cId="659453632" sldId="260"/>
            <ac:spMk id="10" creationId="{15A6B6BA-43B3-D3E7-DB18-CFD9C802FB6E}"/>
          </ac:spMkLst>
        </pc:spChg>
        <pc:spChg chg="add del">
          <ac:chgData name="Jonathan Denzler" userId="3128c32a-4567-4705-abd4-b6483e910adf" providerId="ADAL" clId="{FA0127A6-207D-47EF-802A-16B8BABDF1AE}" dt="2023-02-09T10:35:04.446" v="2044" actId="478"/>
          <ac:spMkLst>
            <pc:docMk/>
            <pc:sldMk cId="659453632" sldId="260"/>
            <ac:spMk id="11" creationId="{BAD28872-7110-8336-EBF6-820BDF49380A}"/>
          </ac:spMkLst>
        </pc:spChg>
        <pc:cxnChg chg="add mod">
          <ac:chgData name="Jonathan Denzler" userId="3128c32a-4567-4705-abd4-b6483e910adf" providerId="ADAL" clId="{FA0127A6-207D-47EF-802A-16B8BABDF1AE}" dt="2023-02-09T10:37:21.755" v="2060" actId="208"/>
          <ac:cxnSpMkLst>
            <pc:docMk/>
            <pc:sldMk cId="659453632" sldId="260"/>
            <ac:cxnSpMk id="13" creationId="{4FEC16F9-ACF0-1729-6EBE-F9D12C02BEFC}"/>
          </ac:cxnSpMkLst>
        </pc:cxnChg>
        <pc:cxnChg chg="add mod">
          <ac:chgData name="Jonathan Denzler" userId="3128c32a-4567-4705-abd4-b6483e910adf" providerId="ADAL" clId="{FA0127A6-207D-47EF-802A-16B8BABDF1AE}" dt="2023-02-09T10:39:14.042" v="2064" actId="14100"/>
          <ac:cxnSpMkLst>
            <pc:docMk/>
            <pc:sldMk cId="659453632" sldId="260"/>
            <ac:cxnSpMk id="15" creationId="{D8995B4B-4981-E5DB-23C5-E2ADAAB6AE26}"/>
          </ac:cxnSpMkLst>
        </pc:cxnChg>
        <pc:cxnChg chg="add mod">
          <ac:chgData name="Jonathan Denzler" userId="3128c32a-4567-4705-abd4-b6483e910adf" providerId="ADAL" clId="{FA0127A6-207D-47EF-802A-16B8BABDF1AE}" dt="2023-02-09T10:39:14.042" v="2064" actId="14100"/>
          <ac:cxnSpMkLst>
            <pc:docMk/>
            <pc:sldMk cId="659453632" sldId="260"/>
            <ac:cxnSpMk id="17" creationId="{6B93FB8F-2067-9734-FEA3-1A0EA78A72E7}"/>
          </ac:cxnSpMkLst>
        </pc:cxnChg>
        <pc:cxnChg chg="add mod">
          <ac:chgData name="Jonathan Denzler" userId="3128c32a-4567-4705-abd4-b6483e910adf" providerId="ADAL" clId="{FA0127A6-207D-47EF-802A-16B8BABDF1AE}" dt="2023-02-09T10:37:20.184" v="2059" actId="208"/>
          <ac:cxnSpMkLst>
            <pc:docMk/>
            <pc:sldMk cId="659453632" sldId="260"/>
            <ac:cxnSpMk id="19" creationId="{34578B07-F38A-B5C5-92F7-25CF64F24A91}"/>
          </ac:cxnSpMkLst>
        </pc:cxnChg>
        <pc:cxnChg chg="add mod">
          <ac:chgData name="Jonathan Denzler" userId="3128c32a-4567-4705-abd4-b6483e910adf" providerId="ADAL" clId="{FA0127A6-207D-47EF-802A-16B8BABDF1AE}" dt="2023-02-09T10:36:31.465" v="2052" actId="14100"/>
          <ac:cxnSpMkLst>
            <pc:docMk/>
            <pc:sldMk cId="659453632" sldId="260"/>
            <ac:cxnSpMk id="21" creationId="{5E253468-A23E-D348-31B5-1CD0745CC9AC}"/>
          </ac:cxnSpMkLst>
        </pc:cxnChg>
        <pc:cxnChg chg="add mod">
          <ac:chgData name="Jonathan Denzler" userId="3128c32a-4567-4705-abd4-b6483e910adf" providerId="ADAL" clId="{FA0127A6-207D-47EF-802A-16B8BABDF1AE}" dt="2023-02-09T10:38:56.105" v="2061" actId="14100"/>
          <ac:cxnSpMkLst>
            <pc:docMk/>
            <pc:sldMk cId="659453632" sldId="260"/>
            <ac:cxnSpMk id="23" creationId="{C7D45D23-337F-2BD2-72D6-C2D892BF7BB4}"/>
          </ac:cxnSpMkLst>
        </pc:cxnChg>
      </pc:sldChg>
      <pc:sldChg chg="delSp modSp mod ord modNotesTx">
        <pc:chgData name="Jonathan Denzler" userId="3128c32a-4567-4705-abd4-b6483e910adf" providerId="ADAL" clId="{FA0127A6-207D-47EF-802A-16B8BABDF1AE}" dt="2023-02-09T12:48:13.328" v="2074" actId="20577"/>
        <pc:sldMkLst>
          <pc:docMk/>
          <pc:sldMk cId="146267152" sldId="265"/>
        </pc:sldMkLst>
        <pc:spChg chg="mod">
          <ac:chgData name="Jonathan Denzler" userId="3128c32a-4567-4705-abd4-b6483e910adf" providerId="ADAL" clId="{FA0127A6-207D-47EF-802A-16B8BABDF1AE}" dt="2023-02-09T09:50:01.074" v="1274" actId="20577"/>
          <ac:spMkLst>
            <pc:docMk/>
            <pc:sldMk cId="146267152" sldId="265"/>
            <ac:spMk id="2" creationId="{4F951939-D512-C588-5AE5-1D771DAAA04D}"/>
          </ac:spMkLst>
        </pc:spChg>
        <pc:spChg chg="mod">
          <ac:chgData name="Jonathan Denzler" userId="3128c32a-4567-4705-abd4-b6483e910adf" providerId="ADAL" clId="{FA0127A6-207D-47EF-802A-16B8BABDF1AE}" dt="2023-02-09T12:48:13.328" v="2074" actId="20577"/>
          <ac:spMkLst>
            <pc:docMk/>
            <pc:sldMk cId="146267152" sldId="265"/>
            <ac:spMk id="3" creationId="{A41F0F32-00E1-BD40-EE37-5D3F658C5BF1}"/>
          </ac:spMkLst>
        </pc:spChg>
        <pc:spChg chg="del">
          <ac:chgData name="Jonathan Denzler" userId="3128c32a-4567-4705-abd4-b6483e910adf" providerId="ADAL" clId="{FA0127A6-207D-47EF-802A-16B8BABDF1AE}" dt="2023-02-09T09:57:58.877" v="1446" actId="478"/>
          <ac:spMkLst>
            <pc:docMk/>
            <pc:sldMk cId="146267152" sldId="265"/>
            <ac:spMk id="5" creationId="{8D739F3D-37FC-1AFA-1120-519EE1CD4A86}"/>
          </ac:spMkLst>
        </pc:spChg>
      </pc:sldChg>
      <pc:sldChg chg="addSp delSp modSp mod ord modAnim modNotesTx">
        <pc:chgData name="Jonathan Denzler" userId="3128c32a-4567-4705-abd4-b6483e910adf" providerId="ADAL" clId="{FA0127A6-207D-47EF-802A-16B8BABDF1AE}" dt="2023-02-09T10:26:51.567" v="1880" actId="14826"/>
        <pc:sldMkLst>
          <pc:docMk/>
          <pc:sldMk cId="1466358488" sldId="266"/>
        </pc:sldMkLst>
        <pc:spChg chg="add del mod">
          <ac:chgData name="Jonathan Denzler" userId="3128c32a-4567-4705-abd4-b6483e910adf" providerId="ADAL" clId="{FA0127A6-207D-47EF-802A-16B8BABDF1AE}" dt="2023-02-09T09:25:13.233" v="1086" actId="26606"/>
          <ac:spMkLst>
            <pc:docMk/>
            <pc:sldMk cId="1466358488" sldId="266"/>
            <ac:spMk id="3" creationId="{A41F0F32-00E1-BD40-EE37-5D3F658C5BF1}"/>
          </ac:spMkLst>
        </pc:spChg>
        <pc:spChg chg="add del">
          <ac:chgData name="Jonathan Denzler" userId="3128c32a-4567-4705-abd4-b6483e910adf" providerId="ADAL" clId="{FA0127A6-207D-47EF-802A-16B8BABDF1AE}" dt="2023-02-09T09:58:20.345" v="1450" actId="478"/>
          <ac:spMkLst>
            <pc:docMk/>
            <pc:sldMk cId="1466358488" sldId="266"/>
            <ac:spMk id="5" creationId="{8E015928-0282-98C4-FDDF-B138DB4F250E}"/>
          </ac:spMkLst>
        </pc:spChg>
        <pc:spChg chg="add del mod">
          <ac:chgData name="Jonathan Denzler" userId="3128c32a-4567-4705-abd4-b6483e910adf" providerId="ADAL" clId="{FA0127A6-207D-47EF-802A-16B8BABDF1AE}" dt="2023-02-09T09:24:58.604" v="1082" actId="478"/>
          <ac:spMkLst>
            <pc:docMk/>
            <pc:sldMk cId="1466358488" sldId="266"/>
            <ac:spMk id="6" creationId="{E04F44EC-CE66-8B0B-15E1-24DB7D82D402}"/>
          </ac:spMkLst>
        </pc:spChg>
        <pc:spChg chg="add mod">
          <ac:chgData name="Jonathan Denzler" userId="3128c32a-4567-4705-abd4-b6483e910adf" providerId="ADAL" clId="{FA0127A6-207D-47EF-802A-16B8BABDF1AE}" dt="2023-02-09T09:32:27.382" v="1121" actId="20577"/>
          <ac:spMkLst>
            <pc:docMk/>
            <pc:sldMk cId="1466358488" sldId="266"/>
            <ac:spMk id="10" creationId="{200B1078-C79F-0602-D9DA-EDFEA064A4C6}"/>
          </ac:spMkLst>
        </pc:spChg>
        <pc:spChg chg="add mod">
          <ac:chgData name="Jonathan Denzler" userId="3128c32a-4567-4705-abd4-b6483e910adf" providerId="ADAL" clId="{FA0127A6-207D-47EF-802A-16B8BABDF1AE}" dt="2023-02-09T10:26:51.567" v="1880" actId="14826"/>
          <ac:spMkLst>
            <pc:docMk/>
            <pc:sldMk cId="1466358488" sldId="266"/>
            <ac:spMk id="11" creationId="{5BA91E9F-EAD9-3C47-7F7A-9D9F4FD1E350}"/>
          </ac:spMkLst>
        </pc:spChg>
        <pc:spChg chg="add mod">
          <ac:chgData name="Jonathan Denzler" userId="3128c32a-4567-4705-abd4-b6483e910adf" providerId="ADAL" clId="{FA0127A6-207D-47EF-802A-16B8BABDF1AE}" dt="2023-02-09T09:33:08.129" v="1127" actId="1076"/>
          <ac:spMkLst>
            <pc:docMk/>
            <pc:sldMk cId="1466358488" sldId="266"/>
            <ac:spMk id="13" creationId="{E7ABBC85-2E85-6ACC-0F93-144AF8DC4864}"/>
          </ac:spMkLst>
        </pc:spChg>
        <pc:spChg chg="add mod">
          <ac:chgData name="Jonathan Denzler" userId="3128c32a-4567-4705-abd4-b6483e910adf" providerId="ADAL" clId="{FA0127A6-207D-47EF-802A-16B8BABDF1AE}" dt="2023-02-09T09:32:50.710" v="1122"/>
          <ac:spMkLst>
            <pc:docMk/>
            <pc:sldMk cId="1466358488" sldId="266"/>
            <ac:spMk id="15" creationId="{46645AAF-18B6-9617-16C9-FBC054F9C55C}"/>
          </ac:spMkLst>
        </pc:spChg>
        <pc:spChg chg="add mod">
          <ac:chgData name="Jonathan Denzler" userId="3128c32a-4567-4705-abd4-b6483e910adf" providerId="ADAL" clId="{FA0127A6-207D-47EF-802A-16B8BABDF1AE}" dt="2023-02-09T09:56:31.412" v="1443" actId="108"/>
          <ac:spMkLst>
            <pc:docMk/>
            <pc:sldMk cId="1466358488" sldId="266"/>
            <ac:spMk id="16" creationId="{1B6A08E5-3D5C-F30A-7659-CFA01872AEE7}"/>
          </ac:spMkLst>
        </pc:spChg>
        <pc:spChg chg="add mod">
          <ac:chgData name="Jonathan Denzler" userId="3128c32a-4567-4705-abd4-b6483e910adf" providerId="ADAL" clId="{FA0127A6-207D-47EF-802A-16B8BABDF1AE}" dt="2023-02-09T09:32:50.710" v="1122"/>
          <ac:spMkLst>
            <pc:docMk/>
            <pc:sldMk cId="1466358488" sldId="266"/>
            <ac:spMk id="17" creationId="{A73EBC7B-CE0B-1E3F-C48E-35E0251C188F}"/>
          </ac:spMkLst>
        </pc:spChg>
        <pc:spChg chg="add mod">
          <ac:chgData name="Jonathan Denzler" userId="3128c32a-4567-4705-abd4-b6483e910adf" providerId="ADAL" clId="{FA0127A6-207D-47EF-802A-16B8BABDF1AE}" dt="2023-02-09T09:32:50.710" v="1122"/>
          <ac:spMkLst>
            <pc:docMk/>
            <pc:sldMk cId="1466358488" sldId="266"/>
            <ac:spMk id="18" creationId="{95C1AE82-F38B-F6C3-A6EF-D0DC82694283}"/>
          </ac:spMkLst>
        </pc:spChg>
        <pc:spChg chg="add mod">
          <ac:chgData name="Jonathan Denzler" userId="3128c32a-4567-4705-abd4-b6483e910adf" providerId="ADAL" clId="{FA0127A6-207D-47EF-802A-16B8BABDF1AE}" dt="2023-02-09T09:35:10.283" v="1150" actId="14826"/>
          <ac:spMkLst>
            <pc:docMk/>
            <pc:sldMk cId="1466358488" sldId="266"/>
            <ac:spMk id="19" creationId="{8C64C344-81A5-4088-E3A9-2347E5AA66D1}"/>
          </ac:spMkLst>
        </pc:spChg>
        <pc:spChg chg="mod">
          <ac:chgData name="Jonathan Denzler" userId="3128c32a-4567-4705-abd4-b6483e910adf" providerId="ADAL" clId="{FA0127A6-207D-47EF-802A-16B8BABDF1AE}" dt="2023-02-09T09:33:13.846" v="1128"/>
          <ac:spMkLst>
            <pc:docMk/>
            <pc:sldMk cId="1466358488" sldId="266"/>
            <ac:spMk id="21" creationId="{42685B52-0E3B-8A62-0980-82045750FCF0}"/>
          </ac:spMkLst>
        </pc:spChg>
        <pc:spChg chg="mod">
          <ac:chgData name="Jonathan Denzler" userId="3128c32a-4567-4705-abd4-b6483e910adf" providerId="ADAL" clId="{FA0127A6-207D-47EF-802A-16B8BABDF1AE}" dt="2023-02-09T09:33:34.622" v="1136"/>
          <ac:spMkLst>
            <pc:docMk/>
            <pc:sldMk cId="1466358488" sldId="266"/>
            <ac:spMk id="22" creationId="{9BCA5BAA-C6D3-3A3B-6DF0-19DAF140767A}"/>
          </ac:spMkLst>
        </pc:spChg>
        <pc:spChg chg="add mod">
          <ac:chgData name="Jonathan Denzler" userId="3128c32a-4567-4705-abd4-b6483e910adf" providerId="ADAL" clId="{FA0127A6-207D-47EF-802A-16B8BABDF1AE}" dt="2023-02-09T09:35:03.112" v="1149" actId="14826"/>
          <ac:spMkLst>
            <pc:docMk/>
            <pc:sldMk cId="1466358488" sldId="266"/>
            <ac:spMk id="23" creationId="{B664FA58-0722-6841-8B61-D7F37FD1B069}"/>
          </ac:spMkLst>
        </pc:spChg>
        <pc:spChg chg="mod">
          <ac:chgData name="Jonathan Denzler" userId="3128c32a-4567-4705-abd4-b6483e910adf" providerId="ADAL" clId="{FA0127A6-207D-47EF-802A-16B8BABDF1AE}" dt="2023-02-09T09:33:13.846" v="1128"/>
          <ac:spMkLst>
            <pc:docMk/>
            <pc:sldMk cId="1466358488" sldId="266"/>
            <ac:spMk id="25" creationId="{0D5EFF93-94C9-AF5C-331C-F2421B069BFE}"/>
          </ac:spMkLst>
        </pc:spChg>
        <pc:spChg chg="mod">
          <ac:chgData name="Jonathan Denzler" userId="3128c32a-4567-4705-abd4-b6483e910adf" providerId="ADAL" clId="{FA0127A6-207D-47EF-802A-16B8BABDF1AE}" dt="2023-02-09T09:56:27.643" v="1442" actId="108"/>
          <ac:spMkLst>
            <pc:docMk/>
            <pc:sldMk cId="1466358488" sldId="266"/>
            <ac:spMk id="26" creationId="{D73EB025-BBF8-404F-2DDA-06C579519DCB}"/>
          </ac:spMkLst>
        </pc:spChg>
        <pc:spChg chg="add del mod">
          <ac:chgData name="Jonathan Denzler" userId="3128c32a-4567-4705-abd4-b6483e910adf" providerId="ADAL" clId="{FA0127A6-207D-47EF-802A-16B8BABDF1AE}" dt="2023-02-09T09:33:22.692" v="1132" actId="478"/>
          <ac:spMkLst>
            <pc:docMk/>
            <pc:sldMk cId="1466358488" sldId="266"/>
            <ac:spMk id="28" creationId="{30B9B067-B277-E79F-6DE3-2B793A3BE846}"/>
          </ac:spMkLst>
        </pc:spChg>
        <pc:grpChg chg="add mod">
          <ac:chgData name="Jonathan Denzler" userId="3128c32a-4567-4705-abd4-b6483e910adf" providerId="ADAL" clId="{FA0127A6-207D-47EF-802A-16B8BABDF1AE}" dt="2023-02-09T09:33:08.129" v="1127" actId="1076"/>
          <ac:grpSpMkLst>
            <pc:docMk/>
            <pc:sldMk cId="1466358488" sldId="266"/>
            <ac:grpSpMk id="12" creationId="{D46BB36C-6DA7-2380-40AC-504AEC421170}"/>
          </ac:grpSpMkLst>
        </pc:grpChg>
        <pc:grpChg chg="add mod">
          <ac:chgData name="Jonathan Denzler" userId="3128c32a-4567-4705-abd4-b6483e910adf" providerId="ADAL" clId="{FA0127A6-207D-47EF-802A-16B8BABDF1AE}" dt="2023-02-09T09:33:08.129" v="1127" actId="1076"/>
          <ac:grpSpMkLst>
            <pc:docMk/>
            <pc:sldMk cId="1466358488" sldId="266"/>
            <ac:grpSpMk id="14" creationId="{DCD6C947-255C-838B-72CF-A167D443A843}"/>
          </ac:grpSpMkLst>
        </pc:grpChg>
        <pc:grpChg chg="add mod">
          <ac:chgData name="Jonathan Denzler" userId="3128c32a-4567-4705-abd4-b6483e910adf" providerId="ADAL" clId="{FA0127A6-207D-47EF-802A-16B8BABDF1AE}" dt="2023-02-09T09:33:28.881" v="1133" actId="1076"/>
          <ac:grpSpMkLst>
            <pc:docMk/>
            <pc:sldMk cId="1466358488" sldId="266"/>
            <ac:grpSpMk id="20" creationId="{6C030639-77CB-6980-C9D9-6C9571C7BFFE}"/>
          </ac:grpSpMkLst>
        </pc:grpChg>
        <pc:grpChg chg="add del mod">
          <ac:chgData name="Jonathan Denzler" userId="3128c32a-4567-4705-abd4-b6483e910adf" providerId="ADAL" clId="{FA0127A6-207D-47EF-802A-16B8BABDF1AE}" dt="2023-02-09T09:34:26.001" v="1148" actId="478"/>
          <ac:grpSpMkLst>
            <pc:docMk/>
            <pc:sldMk cId="1466358488" sldId="266"/>
            <ac:grpSpMk id="24" creationId="{FC72ECC1-07E0-3362-98AE-B1045E2D2E53}"/>
          </ac:grpSpMkLst>
        </pc:grpChg>
        <pc:graphicFrameChg chg="add del mod">
          <ac:chgData name="Jonathan Denzler" userId="3128c32a-4567-4705-abd4-b6483e910adf" providerId="ADAL" clId="{FA0127A6-207D-47EF-802A-16B8BABDF1AE}" dt="2023-02-09T09:33:20.377" v="1131" actId="478"/>
          <ac:graphicFrameMkLst>
            <pc:docMk/>
            <pc:sldMk cId="1466358488" sldId="266"/>
            <ac:graphicFrameMk id="7" creationId="{E0DA8B29-78AE-D597-66E4-E7ADF26293F4}"/>
          </ac:graphicFrameMkLst>
        </pc:graphicFrameChg>
        <pc:cxnChg chg="add mod">
          <ac:chgData name="Jonathan Denzler" userId="3128c32a-4567-4705-abd4-b6483e910adf" providerId="ADAL" clId="{FA0127A6-207D-47EF-802A-16B8BABDF1AE}" dt="2023-02-09T09:31:49.126" v="1101" actId="1076"/>
          <ac:cxnSpMkLst>
            <pc:docMk/>
            <pc:sldMk cId="1466358488" sldId="266"/>
            <ac:cxnSpMk id="9" creationId="{94A6A4E1-092A-549E-8638-E973911992EF}"/>
          </ac:cxnSpMkLst>
        </pc:cxnChg>
      </pc:sldChg>
      <pc:sldChg chg="addSp delSp modSp mod ord modNotesTx">
        <pc:chgData name="Jonathan Denzler" userId="3128c32a-4567-4705-abd4-b6483e910adf" providerId="ADAL" clId="{FA0127A6-207D-47EF-802A-16B8BABDF1AE}" dt="2023-02-09T10:25:47.825" v="1879"/>
        <pc:sldMkLst>
          <pc:docMk/>
          <pc:sldMk cId="3246496290" sldId="267"/>
        </pc:sldMkLst>
        <pc:spChg chg="del mod">
          <ac:chgData name="Jonathan Denzler" userId="3128c32a-4567-4705-abd4-b6483e910adf" providerId="ADAL" clId="{FA0127A6-207D-47EF-802A-16B8BABDF1AE}" dt="2023-02-09T10:24:02.238" v="1870" actId="478"/>
          <ac:spMkLst>
            <pc:docMk/>
            <pc:sldMk cId="3246496290" sldId="267"/>
            <ac:spMk id="3" creationId="{A41F0F32-00E1-BD40-EE37-5D3F658C5BF1}"/>
          </ac:spMkLst>
        </pc:spChg>
        <pc:spChg chg="del">
          <ac:chgData name="Jonathan Denzler" userId="3128c32a-4567-4705-abd4-b6483e910adf" providerId="ADAL" clId="{FA0127A6-207D-47EF-802A-16B8BABDF1AE}" dt="2023-02-09T09:58:23.141" v="1451" actId="478"/>
          <ac:spMkLst>
            <pc:docMk/>
            <pc:sldMk cId="3246496290" sldId="267"/>
            <ac:spMk id="5" creationId="{21449C50-7395-AF6B-CB07-9BCA20057833}"/>
          </ac:spMkLst>
        </pc:spChg>
        <pc:spChg chg="add del mod">
          <ac:chgData name="Jonathan Denzler" userId="3128c32a-4567-4705-abd4-b6483e910adf" providerId="ADAL" clId="{FA0127A6-207D-47EF-802A-16B8BABDF1AE}" dt="2023-02-09T10:24:04.468" v="1871" actId="478"/>
          <ac:spMkLst>
            <pc:docMk/>
            <pc:sldMk cId="3246496290" sldId="267"/>
            <ac:spMk id="7" creationId="{A90D2B43-0665-25EF-321F-C45964FA184A}"/>
          </ac:spMkLst>
        </pc:spChg>
        <pc:graphicFrameChg chg="add mod">
          <ac:chgData name="Jonathan Denzler" userId="3128c32a-4567-4705-abd4-b6483e910adf" providerId="ADAL" clId="{FA0127A6-207D-47EF-802A-16B8BABDF1AE}" dt="2023-02-09T10:25:47.825" v="1879"/>
          <ac:graphicFrameMkLst>
            <pc:docMk/>
            <pc:sldMk cId="3246496290" sldId="267"/>
            <ac:graphicFrameMk id="4" creationId="{9C3B4C72-041E-E65E-25FF-A0BC9FB9DDE9}"/>
          </ac:graphicFrameMkLst>
        </pc:graphicFrameChg>
      </pc:sldChg>
      <pc:sldChg chg="addSp delSp modSp add mod modNotesTx">
        <pc:chgData name="Jonathan Denzler" userId="3128c32a-4567-4705-abd4-b6483e910adf" providerId="ADAL" clId="{FA0127A6-207D-47EF-802A-16B8BABDF1AE}" dt="2023-02-09T10:05:58.917" v="1630" actId="20577"/>
        <pc:sldMkLst>
          <pc:docMk/>
          <pc:sldMk cId="1998162832" sldId="276"/>
        </pc:sldMkLst>
        <pc:spChg chg="mod">
          <ac:chgData name="Jonathan Denzler" userId="3128c32a-4567-4705-abd4-b6483e910adf" providerId="ADAL" clId="{FA0127A6-207D-47EF-802A-16B8BABDF1AE}" dt="2023-02-09T09:50:45.593" v="1371" actId="20577"/>
          <ac:spMkLst>
            <pc:docMk/>
            <pc:sldMk cId="1998162832" sldId="276"/>
            <ac:spMk id="2" creationId="{4F951939-D512-C588-5AE5-1D771DAAA04D}"/>
          </ac:spMkLst>
        </pc:spChg>
        <pc:spChg chg="del mod">
          <ac:chgData name="Jonathan Denzler" userId="3128c32a-4567-4705-abd4-b6483e910adf" providerId="ADAL" clId="{FA0127A6-207D-47EF-802A-16B8BABDF1AE}" dt="2023-02-09T09:54:30.945" v="1437" actId="26606"/>
          <ac:spMkLst>
            <pc:docMk/>
            <pc:sldMk cId="1998162832" sldId="276"/>
            <ac:spMk id="3" creationId="{A41F0F32-00E1-BD40-EE37-5D3F658C5BF1}"/>
          </ac:spMkLst>
        </pc:spChg>
        <pc:spChg chg="del">
          <ac:chgData name="Jonathan Denzler" userId="3128c32a-4567-4705-abd4-b6483e910adf" providerId="ADAL" clId="{FA0127A6-207D-47EF-802A-16B8BABDF1AE}" dt="2023-02-09T09:57:57.526" v="1445" actId="478"/>
          <ac:spMkLst>
            <pc:docMk/>
            <pc:sldMk cId="1998162832" sldId="276"/>
            <ac:spMk id="5" creationId="{8D739F3D-37FC-1AFA-1120-519EE1CD4A86}"/>
          </ac:spMkLst>
        </pc:spChg>
        <pc:graphicFrameChg chg="add mod">
          <ac:chgData name="Jonathan Denzler" userId="3128c32a-4567-4705-abd4-b6483e910adf" providerId="ADAL" clId="{FA0127A6-207D-47EF-802A-16B8BABDF1AE}" dt="2023-02-09T09:55:56.387" v="1440" actId="1076"/>
          <ac:graphicFrameMkLst>
            <pc:docMk/>
            <pc:sldMk cId="1998162832" sldId="276"/>
            <ac:graphicFrameMk id="7" creationId="{22977F06-2985-6A8D-FA80-F6116818CE28}"/>
          </ac:graphicFrameMkLst>
        </pc:graphicFrameChg>
      </pc:sldChg>
      <pc:sldChg chg="add del">
        <pc:chgData name="Jonathan Denzler" userId="3128c32a-4567-4705-abd4-b6483e910adf" providerId="ADAL" clId="{FA0127A6-207D-47EF-802A-16B8BABDF1AE}" dt="2023-02-09T10:03:33.010" v="1554"/>
        <pc:sldMkLst>
          <pc:docMk/>
          <pc:sldMk cId="1374840137" sldId="277"/>
        </pc:sldMkLst>
      </pc:sldChg>
    </pc:docChg>
  </pc:docChgLst>
  <pc:docChgLst>
    <pc:chgData name="Florian Enders" userId="38f0d492-4675-49fd-ace4-16006ee635c8" providerId="ADAL" clId="{6FF8932B-0CCE-4F9A-AE3F-3B179BE18ED9}"/>
    <pc:docChg chg="undo custSel addSld delSld modSld sldOrd">
      <pc:chgData name="Florian Enders" userId="38f0d492-4675-49fd-ace4-16006ee635c8" providerId="ADAL" clId="{6FF8932B-0CCE-4F9A-AE3F-3B179BE18ED9}" dt="2022-11-01T14:41:08.268" v="1625" actId="1076"/>
      <pc:docMkLst>
        <pc:docMk/>
      </pc:docMkLst>
      <pc:sldChg chg="modSp mod">
        <pc:chgData name="Florian Enders" userId="38f0d492-4675-49fd-ace4-16006ee635c8" providerId="ADAL" clId="{6FF8932B-0CCE-4F9A-AE3F-3B179BE18ED9}" dt="2022-10-30T14:21:37.029" v="903" actId="20577"/>
        <pc:sldMkLst>
          <pc:docMk/>
          <pc:sldMk cId="109857222" sldId="256"/>
        </pc:sldMkLst>
        <pc:spChg chg="mod">
          <ac:chgData name="Florian Enders" userId="38f0d492-4675-49fd-ace4-16006ee635c8" providerId="ADAL" clId="{6FF8932B-0CCE-4F9A-AE3F-3B179BE18ED9}" dt="2022-10-30T14:21:37.029" v="90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lorian Enders" userId="38f0d492-4675-49fd-ace4-16006ee635c8" providerId="ADAL" clId="{6FF8932B-0CCE-4F9A-AE3F-3B179BE18ED9}" dt="2022-10-30T14:21:34.913" v="90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modNotesTx">
        <pc:chgData name="Florian Enders" userId="38f0d492-4675-49fd-ace4-16006ee635c8" providerId="ADAL" clId="{6FF8932B-0CCE-4F9A-AE3F-3B179BE18ED9}" dt="2022-11-01T14:41:08.268" v="1625" actId="1076"/>
        <pc:sldMkLst>
          <pc:docMk/>
          <pc:sldMk cId="3132613013" sldId="257"/>
        </pc:sldMkLst>
        <pc:spChg chg="mod">
          <ac:chgData name="Florian Enders" userId="38f0d492-4675-49fd-ace4-16006ee635c8" providerId="ADAL" clId="{6FF8932B-0CCE-4F9A-AE3F-3B179BE18ED9}" dt="2022-11-01T14:23:04.855" v="1431" actId="20577"/>
          <ac:spMkLst>
            <pc:docMk/>
            <pc:sldMk cId="3132613013" sldId="257"/>
            <ac:spMk id="2" creationId="{FDF044E8-555D-FFC1-E888-5FA2E535D00F}"/>
          </ac:spMkLst>
        </pc:spChg>
        <pc:spChg chg="del mod">
          <ac:chgData name="Florian Enders" userId="38f0d492-4675-49fd-ace4-16006ee635c8" providerId="ADAL" clId="{6FF8932B-0CCE-4F9A-AE3F-3B179BE18ED9}" dt="2022-11-01T14:30:01.784" v="1496" actId="478"/>
          <ac:spMkLst>
            <pc:docMk/>
            <pc:sldMk cId="3132613013" sldId="257"/>
            <ac:spMk id="3" creationId="{C1FF52D2-4383-744B-000C-13CC2A63162D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4" creationId="{B80635FE-CEA1-EE95-C17C-B1627879B016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7" creationId="{C15613AC-B9C2-7898-515A-BFFD1B9A3EF0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8" creationId="{A188568A-BEEA-035D-6175-A28D2A250C71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9" creationId="{5197D3C2-83E2-880A-478E-764B41521E74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0" creationId="{94B686EF-4A48-F179-28CC-7E06FE1BA946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1" creationId="{953DD4A0-BDAA-4D2E-A3CD-451D09D4AC83}"/>
          </ac:spMkLst>
        </pc:spChg>
        <pc:spChg chg="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2" creationId="{1B99F2F0-6DAC-A933-A008-DD77D9E3C60B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3" creationId="{029F8C87-0046-99BA-FF5F-89BD74B1E93E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7" creationId="{1BBDF486-28DC-29C5-524A-D4CBBD2D1045}"/>
          </ac:spMkLst>
        </pc:spChg>
        <pc:spChg chg="add mod">
          <ac:chgData name="Florian Enders" userId="38f0d492-4675-49fd-ace4-16006ee635c8" providerId="ADAL" clId="{6FF8932B-0CCE-4F9A-AE3F-3B179BE18ED9}" dt="2022-11-01T14:41:03.144" v="1624" actId="164"/>
          <ac:spMkLst>
            <pc:docMk/>
            <pc:sldMk cId="3132613013" sldId="257"/>
            <ac:spMk id="19" creationId="{A3DB87D8-0877-EF68-BCAD-9464D7D2B8EA}"/>
          </ac:spMkLst>
        </pc:spChg>
        <pc:grpChg chg="add mod">
          <ac:chgData name="Florian Enders" userId="38f0d492-4675-49fd-ace4-16006ee635c8" providerId="ADAL" clId="{6FF8932B-0CCE-4F9A-AE3F-3B179BE18ED9}" dt="2022-11-01T14:41:08.268" v="1625" actId="1076"/>
          <ac:grpSpMkLst>
            <pc:docMk/>
            <pc:sldMk cId="3132613013" sldId="257"/>
            <ac:grpSpMk id="20" creationId="{E664A8D6-E8C2-2365-6E7C-9A921B2DA436}"/>
          </ac:grpSpMkLst>
        </pc:grpChg>
        <pc:picChg chg="add del mod">
          <ac:chgData name="Florian Enders" userId="38f0d492-4675-49fd-ace4-16006ee635c8" providerId="ADAL" clId="{6FF8932B-0CCE-4F9A-AE3F-3B179BE18ED9}" dt="2022-11-01T14:33:02.599" v="1507" actId="478"/>
          <ac:picMkLst>
            <pc:docMk/>
            <pc:sldMk cId="3132613013" sldId="257"/>
            <ac:picMk id="6" creationId="{19F1C391-CEF1-99BC-89E4-930C77AE4A11}"/>
          </ac:picMkLst>
        </pc:picChg>
        <pc:cxnChg chg="mod">
          <ac:chgData name="Florian Enders" userId="38f0d492-4675-49fd-ace4-16006ee635c8" providerId="ADAL" clId="{6FF8932B-0CCE-4F9A-AE3F-3B179BE18ED9}" dt="2022-11-01T14:41:03.144" v="1624" actId="164"/>
          <ac:cxnSpMkLst>
            <pc:docMk/>
            <pc:sldMk cId="3132613013" sldId="257"/>
            <ac:cxnSpMk id="14" creationId="{7CE03644-3788-5436-630F-B6E2C0220B61}"/>
          </ac:cxnSpMkLst>
        </pc:cxnChg>
        <pc:cxnChg chg="mod">
          <ac:chgData name="Florian Enders" userId="38f0d492-4675-49fd-ace4-16006ee635c8" providerId="ADAL" clId="{6FF8932B-0CCE-4F9A-AE3F-3B179BE18ED9}" dt="2022-11-01T14:41:03.144" v="1624" actId="164"/>
          <ac:cxnSpMkLst>
            <pc:docMk/>
            <pc:sldMk cId="3132613013" sldId="257"/>
            <ac:cxnSpMk id="15" creationId="{44147342-705E-6EC1-22D9-A052541BC1DA}"/>
          </ac:cxnSpMkLst>
        </pc:cxnChg>
        <pc:cxnChg chg="mod">
          <ac:chgData name="Florian Enders" userId="38f0d492-4675-49fd-ace4-16006ee635c8" providerId="ADAL" clId="{6FF8932B-0CCE-4F9A-AE3F-3B179BE18ED9}" dt="2022-11-01T14:41:03.144" v="1624" actId="164"/>
          <ac:cxnSpMkLst>
            <pc:docMk/>
            <pc:sldMk cId="3132613013" sldId="257"/>
            <ac:cxnSpMk id="16" creationId="{7A316285-0BE5-0CDB-BB62-4C5F2B0C83A5}"/>
          </ac:cxnSpMkLst>
        </pc:cxnChg>
        <pc:cxnChg chg="mod">
          <ac:chgData name="Florian Enders" userId="38f0d492-4675-49fd-ace4-16006ee635c8" providerId="ADAL" clId="{6FF8932B-0CCE-4F9A-AE3F-3B179BE18ED9}" dt="2022-11-01T14:41:03.144" v="1624" actId="164"/>
          <ac:cxnSpMkLst>
            <pc:docMk/>
            <pc:sldMk cId="3132613013" sldId="257"/>
            <ac:cxnSpMk id="18" creationId="{25BF6C61-1DCB-3114-ECCE-40B35AB56B92}"/>
          </ac:cxnSpMkLst>
        </pc:cxnChg>
      </pc:sldChg>
      <pc:sldChg chg="mod ord modShow">
        <pc:chgData name="Florian Enders" userId="38f0d492-4675-49fd-ace4-16006ee635c8" providerId="ADAL" clId="{6FF8932B-0CCE-4F9A-AE3F-3B179BE18ED9}" dt="2022-10-30T14:20:37.103" v="855" actId="729"/>
        <pc:sldMkLst>
          <pc:docMk/>
          <pc:sldMk cId="2252588411" sldId="258"/>
        </pc:sldMkLst>
      </pc:sldChg>
      <pc:sldChg chg="modSp mod modNotesTx">
        <pc:chgData name="Florian Enders" userId="38f0d492-4675-49fd-ace4-16006ee635c8" providerId="ADAL" clId="{6FF8932B-0CCE-4F9A-AE3F-3B179BE18ED9}" dt="2022-11-01T14:22:18.662" v="1428" actId="20577"/>
        <pc:sldMkLst>
          <pc:docMk/>
          <pc:sldMk cId="3365946864" sldId="259"/>
        </pc:sldMkLst>
        <pc:spChg chg="mod">
          <ac:chgData name="Florian Enders" userId="38f0d492-4675-49fd-ace4-16006ee635c8" providerId="ADAL" clId="{6FF8932B-0CCE-4F9A-AE3F-3B179BE18ED9}" dt="2022-11-01T14:22:18.662" v="1428" actId="20577"/>
          <ac:spMkLst>
            <pc:docMk/>
            <pc:sldMk cId="3365946864" sldId="259"/>
            <ac:spMk id="3" creationId="{409FDCE2-BB3A-F1BB-0184-2B2C42F2D11D}"/>
          </ac:spMkLst>
        </pc:spChg>
      </pc:sldChg>
      <pc:sldChg chg="modSp new mod">
        <pc:chgData name="Florian Enders" userId="38f0d492-4675-49fd-ace4-16006ee635c8" providerId="ADAL" clId="{6FF8932B-0CCE-4F9A-AE3F-3B179BE18ED9}" dt="2022-11-01T14:20:00.431" v="1231" actId="20577"/>
        <pc:sldMkLst>
          <pc:docMk/>
          <pc:sldMk cId="369646464" sldId="260"/>
        </pc:sldMkLst>
        <pc:spChg chg="mod">
          <ac:chgData name="Florian Enders" userId="38f0d492-4675-49fd-ace4-16006ee635c8" providerId="ADAL" clId="{6FF8932B-0CCE-4F9A-AE3F-3B179BE18ED9}" dt="2022-10-30T13:41:13.245" v="8" actId="20577"/>
          <ac:spMkLst>
            <pc:docMk/>
            <pc:sldMk cId="369646464" sldId="260"/>
            <ac:spMk id="2" creationId="{440D1404-8642-B14E-B019-F3DF8C4EAA15}"/>
          </ac:spMkLst>
        </pc:spChg>
        <pc:spChg chg="mod">
          <ac:chgData name="Florian Enders" userId="38f0d492-4675-49fd-ace4-16006ee635c8" providerId="ADAL" clId="{6FF8932B-0CCE-4F9A-AE3F-3B179BE18ED9}" dt="2022-11-01T14:20:00.431" v="1231" actId="20577"/>
          <ac:spMkLst>
            <pc:docMk/>
            <pc:sldMk cId="369646464" sldId="260"/>
            <ac:spMk id="3" creationId="{97CAC4D8-5C10-324B-3983-2D3B607159B1}"/>
          </ac:spMkLst>
        </pc:spChg>
      </pc:sldChg>
      <pc:sldChg chg="addSp delSp modSp new add del mod modNotesTx">
        <pc:chgData name="Florian Enders" userId="38f0d492-4675-49fd-ace4-16006ee635c8" providerId="ADAL" clId="{6FF8932B-0CCE-4F9A-AE3F-3B179BE18ED9}" dt="2022-10-30T14:20:27.219" v="851" actId="47"/>
        <pc:sldMkLst>
          <pc:docMk/>
          <pc:sldMk cId="647405741" sldId="261"/>
        </pc:sldMkLst>
        <pc:spChg chg="mod">
          <ac:chgData name="Florian Enders" userId="38f0d492-4675-49fd-ace4-16006ee635c8" providerId="ADAL" clId="{6FF8932B-0CCE-4F9A-AE3F-3B179BE18ED9}" dt="2022-10-30T13:47:34.852" v="165" actId="20577"/>
          <ac:spMkLst>
            <pc:docMk/>
            <pc:sldMk cId="647405741" sldId="261"/>
            <ac:spMk id="2" creationId="{0FA7DD78-8682-4871-9741-291653780C13}"/>
          </ac:spMkLst>
        </pc:spChg>
        <pc:spChg chg="del">
          <ac:chgData name="Florian Enders" userId="38f0d492-4675-49fd-ace4-16006ee635c8" providerId="ADAL" clId="{6FF8932B-0CCE-4F9A-AE3F-3B179BE18ED9}" dt="2022-10-30T13:47:42.673" v="166" actId="478"/>
          <ac:spMkLst>
            <pc:docMk/>
            <pc:sldMk cId="647405741" sldId="261"/>
            <ac:spMk id="3" creationId="{0412A617-D710-82F1-FA3E-5302A304F4B2}"/>
          </ac:spMkLst>
        </pc:spChg>
        <pc:graphicFrameChg chg="add mod modGraphic">
          <ac:chgData name="Florian Enders" userId="38f0d492-4675-49fd-ace4-16006ee635c8" providerId="ADAL" clId="{6FF8932B-0CCE-4F9A-AE3F-3B179BE18ED9}" dt="2022-10-30T14:01:41.436" v="565" actId="14100"/>
          <ac:graphicFrameMkLst>
            <pc:docMk/>
            <pc:sldMk cId="647405741" sldId="261"/>
            <ac:graphicFrameMk id="4" creationId="{F74B2F4D-00D2-EF64-2EF0-0560B243088E}"/>
          </ac:graphicFrameMkLst>
        </pc:graphicFrameChg>
      </pc:sldChg>
      <pc:sldChg chg="addSp modSp mod modNotesTx">
        <pc:chgData name="Florian Enders" userId="38f0d492-4675-49fd-ace4-16006ee635c8" providerId="ADAL" clId="{6FF8932B-0CCE-4F9A-AE3F-3B179BE18ED9}" dt="2022-10-30T14:20:28.721" v="852"/>
        <pc:sldMkLst>
          <pc:docMk/>
          <pc:sldMk cId="3532163787" sldId="262"/>
        </pc:sldMkLst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3" creationId="{80BE48A7-741B-8CBC-B927-B1DC9CF3BF24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4" creationId="{94E5A0CE-0B0C-DA8C-202D-A63A53D34A0A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5" creationId="{B734FC6B-4DD3-B5E0-3B39-A1B9595D47C4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6" creationId="{AC15A0FE-CCD4-B595-90C9-53303B062866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7" creationId="{65153041-2099-66BF-F812-7156C5D98CC7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8" creationId="{776F8679-9E2B-8DD1-D4EE-F8941735CE35}"/>
          </ac:spMkLst>
        </pc:spChg>
        <pc:spChg chg="add mod">
          <ac:chgData name="Florian Enders" userId="38f0d492-4675-49fd-ace4-16006ee635c8" providerId="ADAL" clId="{6FF8932B-0CCE-4F9A-AE3F-3B179BE18ED9}" dt="2022-10-30T14:19:56.018" v="840" actId="1036"/>
          <ac:spMkLst>
            <pc:docMk/>
            <pc:sldMk cId="3532163787" sldId="262"/>
            <ac:spMk id="9" creationId="{84C9474A-EA4A-8E8D-FB96-FC6ACB50FE51}"/>
          </ac:spMkLst>
        </pc:spChg>
        <pc:spChg chg="add mod">
          <ac:chgData name="Florian Enders" userId="38f0d492-4675-49fd-ace4-16006ee635c8" providerId="ADAL" clId="{6FF8932B-0CCE-4F9A-AE3F-3B179BE18ED9}" dt="2022-10-30T14:20:03.737" v="848" actId="20577"/>
          <ac:spMkLst>
            <pc:docMk/>
            <pc:sldMk cId="3532163787" sldId="262"/>
            <ac:spMk id="10" creationId="{E9FFEEE1-D115-9D46-635C-01624A4E878E}"/>
          </ac:spMkLst>
        </pc:spChg>
        <pc:graphicFrameChg chg="mod">
          <ac:chgData name="Florian Enders" userId="38f0d492-4675-49fd-ace4-16006ee635c8" providerId="ADAL" clId="{6FF8932B-0CCE-4F9A-AE3F-3B179BE18ED9}" dt="2022-10-30T14:19:56.018" v="840" actId="1036"/>
          <ac:graphicFrameMkLst>
            <pc:docMk/>
            <pc:sldMk cId="3532163787" sldId="262"/>
            <ac:graphicFrameMk id="2" creationId="{481FFB7F-9E7C-C62E-58D7-417F70E68633}"/>
          </ac:graphicFrameMkLst>
        </pc:graphicFrameChg>
      </pc:sldChg>
    </pc:docChg>
  </pc:docChgLst>
  <pc:docChgLst>
    <pc:chgData name="Kumar, Samarth" userId="S::bo92zule@fauad.fau.de::36246a69-e060-410f-b556-8617916ba862" providerId="AD" clId="Web-{26AC1D0A-333E-431E-A402-9ABC54780997}"/>
    <pc:docChg chg="modSld">
      <pc:chgData name="Kumar, Samarth" userId="S::bo92zule@fauad.fau.de::36246a69-e060-410f-b556-8617916ba862" providerId="AD" clId="Web-{26AC1D0A-333E-431E-A402-9ABC54780997}" dt="2022-11-02T23:10:36.505" v="164" actId="1076"/>
      <pc:docMkLst>
        <pc:docMk/>
      </pc:docMkLst>
      <pc:sldChg chg="addSp delSp modSp">
        <pc:chgData name="Kumar, Samarth" userId="S::bo92zule@fauad.fau.de::36246a69-e060-410f-b556-8617916ba862" providerId="AD" clId="Web-{26AC1D0A-333E-431E-A402-9ABC54780997}" dt="2022-11-02T22:39:25.219" v="10"/>
        <pc:sldMkLst>
          <pc:docMk/>
          <pc:sldMk cId="2252588411" sldId="258"/>
        </pc:sldMkLst>
        <pc:picChg chg="mod">
          <ac:chgData name="Kumar, Samarth" userId="S::bo92zule@fauad.fau.de::36246a69-e060-410f-b556-8617916ba862" providerId="AD" clId="Web-{26AC1D0A-333E-431E-A402-9ABC54780997}" dt="2022-11-02T22:39:20.843" v="9" actId="1076"/>
          <ac:picMkLst>
            <pc:docMk/>
            <pc:sldMk cId="2252588411" sldId="258"/>
            <ac:picMk id="4" creationId="{2FB5E9D6-6ADB-0F8E-9904-573A37A3C0C5}"/>
          </ac:picMkLst>
        </pc:picChg>
        <pc:picChg chg="add del mod">
          <ac:chgData name="Kumar, Samarth" userId="S::bo92zule@fauad.fau.de::36246a69-e060-410f-b556-8617916ba862" providerId="AD" clId="Web-{26AC1D0A-333E-431E-A402-9ABC54780997}" dt="2022-11-02T22:39:25.219" v="10"/>
          <ac:picMkLst>
            <pc:docMk/>
            <pc:sldMk cId="2252588411" sldId="258"/>
            <ac:picMk id="6" creationId="{EA849D41-1B80-06D2-FF46-55D70A9D33A0}"/>
          </ac:picMkLst>
        </pc:picChg>
      </pc:sldChg>
      <pc:sldChg chg="addSp delSp modSp">
        <pc:chgData name="Kumar, Samarth" userId="S::bo92zule@fauad.fau.de::36246a69-e060-410f-b556-8617916ba862" providerId="AD" clId="Web-{26AC1D0A-333E-431E-A402-9ABC54780997}" dt="2022-11-02T23:10:36.505" v="164" actId="1076"/>
        <pc:sldMkLst>
          <pc:docMk/>
          <pc:sldMk cId="3365946864" sldId="259"/>
        </pc:sldMkLst>
        <pc:spChg chg="mod">
          <ac:chgData name="Kumar, Samarth" userId="S::bo92zule@fauad.fau.de::36246a69-e060-410f-b556-8617916ba862" providerId="AD" clId="Web-{26AC1D0A-333E-431E-A402-9ABC54780997}" dt="2022-11-02T23:08:58.185" v="159" actId="20577"/>
          <ac:spMkLst>
            <pc:docMk/>
            <pc:sldMk cId="3365946864" sldId="259"/>
            <ac:spMk id="3" creationId="{409FDCE2-BB3A-F1BB-0184-2B2C42F2D11D}"/>
          </ac:spMkLst>
        </pc:spChg>
        <pc:picChg chg="del">
          <ac:chgData name="Kumar, Samarth" userId="S::bo92zule@fauad.fau.de::36246a69-e060-410f-b556-8617916ba862" providerId="AD" clId="Web-{26AC1D0A-333E-431E-A402-9ABC54780997}" dt="2022-11-02T23:10:15.911" v="160"/>
          <ac:picMkLst>
            <pc:docMk/>
            <pc:sldMk cId="3365946864" sldId="259"/>
            <ac:picMk id="5" creationId="{A127A72B-A3B7-193A-5005-FCF3B1CC8500}"/>
          </ac:picMkLst>
        </pc:picChg>
        <pc:picChg chg="add mod">
          <ac:chgData name="Kumar, Samarth" userId="S::bo92zule@fauad.fau.de::36246a69-e060-410f-b556-8617916ba862" providerId="AD" clId="Web-{26AC1D0A-333E-431E-A402-9ABC54780997}" dt="2022-11-02T23:10:36.505" v="164" actId="1076"/>
          <ac:picMkLst>
            <pc:docMk/>
            <pc:sldMk cId="3365946864" sldId="259"/>
            <ac:picMk id="6" creationId="{8C94533E-2E1F-D9E8-70A1-4A164D0F3976}"/>
          </ac:picMkLst>
        </pc:picChg>
      </pc:sldChg>
    </pc:docChg>
  </pc:docChgLst>
  <pc:docChgLst>
    <pc:chgData name="Enders, Florian" userId="S::oh92ecig@fauad.fau.de::38f0d492-4675-49fd-ace4-16006ee635c8" providerId="AD" clId="Web-{CEA2E89E-DFB6-4478-A6EC-0CD28E787EBD}"/>
    <pc:docChg chg="addSld modSld sldOrd addMainMaster delMainMaster">
      <pc:chgData name="Enders, Florian" userId="S::oh92ecig@fauad.fau.de::38f0d492-4675-49fd-ace4-16006ee635c8" providerId="AD" clId="Web-{CEA2E89E-DFB6-4478-A6EC-0CD28E787EBD}" dt="2022-10-30T13:38:11.561" v="336" actId="20577"/>
      <pc:docMkLst>
        <pc:docMk/>
      </pc:docMkLst>
      <pc:sldChg chg="addSp modSp mod setBg modClrScheme chgLayout">
        <pc:chgData name="Enders, Florian" userId="S::oh92ecig@fauad.fau.de::38f0d492-4675-49fd-ace4-16006ee635c8" providerId="AD" clId="Web-{CEA2E89E-DFB6-4478-A6EC-0CD28E787EBD}" dt="2022-10-30T13:11:36.563" v="10" actId="20577"/>
        <pc:sldMkLst>
          <pc:docMk/>
          <pc:sldMk cId="109857222" sldId="256"/>
        </pc:sldMkLst>
        <pc:spChg chg="mod ord">
          <ac:chgData name="Enders, Florian" userId="S::oh92ecig@fauad.fau.de::38f0d492-4675-49fd-ace4-16006ee635c8" providerId="AD" clId="Web-{CEA2E89E-DFB6-4478-A6EC-0CD28E787EBD}" dt="2022-10-30T13:11:36.563" v="10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Enders, Florian" userId="S::oh92ecig@fauad.fau.de::38f0d492-4675-49fd-ace4-16006ee635c8" providerId="AD" clId="Web-{CEA2E89E-DFB6-4478-A6EC-0CD28E787EBD}" dt="2022-10-30T13:09:38.699" v="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Enders, Florian" userId="S::oh92ecig@fauad.fau.de::38f0d492-4675-49fd-ace4-16006ee635c8" providerId="AD" clId="Web-{CEA2E89E-DFB6-4478-A6EC-0CD28E787EBD}" dt="2022-10-30T13:09:38.699" v="6"/>
          <ac:spMkLst>
            <pc:docMk/>
            <pc:sldMk cId="109857222" sldId="256"/>
            <ac:spMk id="9" creationId="{1DB043B4-68C6-45B9-82AC-A5800EADB8DB}"/>
          </ac:spMkLst>
        </pc:spChg>
        <pc:spChg chg="add">
          <ac:chgData name="Enders, Florian" userId="S::oh92ecig@fauad.fau.de::38f0d492-4675-49fd-ace4-16006ee635c8" providerId="AD" clId="Web-{CEA2E89E-DFB6-4478-A6EC-0CD28E787EBD}" dt="2022-10-30T13:09:38.699" v="6"/>
          <ac:spMkLst>
            <pc:docMk/>
            <pc:sldMk cId="109857222" sldId="256"/>
            <ac:spMk id="15" creationId="{41AC6C06-99FE-4BA1-BC82-8406A424CD67}"/>
          </ac:spMkLst>
        </pc:spChg>
        <pc:spChg chg="add">
          <ac:chgData name="Enders, Florian" userId="S::oh92ecig@fauad.fau.de::38f0d492-4675-49fd-ace4-16006ee635c8" providerId="AD" clId="Web-{CEA2E89E-DFB6-4478-A6EC-0CD28E787EBD}" dt="2022-10-30T13:09:38.699" v="6"/>
          <ac:spMkLst>
            <pc:docMk/>
            <pc:sldMk cId="109857222" sldId="256"/>
            <ac:spMk id="17" creationId="{7AEC842D-C905-4DEA-B1C3-CA51995C572A}"/>
          </ac:spMkLst>
        </pc:spChg>
        <pc:grpChg chg="add">
          <ac:chgData name="Enders, Florian" userId="S::oh92ecig@fauad.fau.de::38f0d492-4675-49fd-ace4-16006ee635c8" providerId="AD" clId="Web-{CEA2E89E-DFB6-4478-A6EC-0CD28E787EBD}" dt="2022-10-30T13:09:38.699" v="6"/>
          <ac:grpSpMkLst>
            <pc:docMk/>
            <pc:sldMk cId="109857222" sldId="256"/>
            <ac:grpSpMk id="11" creationId="{4592A8CB-0B0A-43A5-86F4-712B0C469671}"/>
          </ac:grpSpMkLst>
        </pc:grpChg>
        <pc:picChg chg="add">
          <ac:chgData name="Enders, Florian" userId="S::oh92ecig@fauad.fau.de::38f0d492-4675-49fd-ace4-16006ee635c8" providerId="AD" clId="Web-{CEA2E89E-DFB6-4478-A6EC-0CD28E787EBD}" dt="2022-10-30T13:09:38.699" v="6"/>
          <ac:picMkLst>
            <pc:docMk/>
            <pc:sldMk cId="109857222" sldId="256"/>
            <ac:picMk id="4" creationId="{1F88EF42-9877-5A19-F393-40B83C557567}"/>
          </ac:picMkLst>
        </pc:picChg>
      </pc:sldChg>
      <pc:sldChg chg="modSp new">
        <pc:chgData name="Enders, Florian" userId="S::oh92ecig@fauad.fau.de::38f0d492-4675-49fd-ace4-16006ee635c8" providerId="AD" clId="Web-{CEA2E89E-DFB6-4478-A6EC-0CD28E787EBD}" dt="2022-10-30T13:34:56.289" v="208" actId="20577"/>
        <pc:sldMkLst>
          <pc:docMk/>
          <pc:sldMk cId="3132613013" sldId="257"/>
        </pc:sldMkLst>
        <pc:spChg chg="mod">
          <ac:chgData name="Enders, Florian" userId="S::oh92ecig@fauad.fau.de::38f0d492-4675-49fd-ace4-16006ee635c8" providerId="AD" clId="Web-{CEA2E89E-DFB6-4478-A6EC-0CD28E787EBD}" dt="2022-10-30T13:34:56.289" v="208" actId="20577"/>
          <ac:spMkLst>
            <pc:docMk/>
            <pc:sldMk cId="3132613013" sldId="257"/>
            <ac:spMk id="2" creationId="{FDF044E8-555D-FFC1-E888-5FA2E535D00F}"/>
          </ac:spMkLst>
        </pc:spChg>
        <pc:spChg chg="mod">
          <ac:chgData name="Enders, Florian" userId="S::oh92ecig@fauad.fau.de::38f0d492-4675-49fd-ace4-16006ee635c8" providerId="AD" clId="Web-{CEA2E89E-DFB6-4478-A6EC-0CD28E787EBD}" dt="2022-10-30T13:33:46.302" v="204" actId="20577"/>
          <ac:spMkLst>
            <pc:docMk/>
            <pc:sldMk cId="3132613013" sldId="257"/>
            <ac:spMk id="3" creationId="{C1FF52D2-4383-744B-000C-13CC2A63162D}"/>
          </ac:spMkLst>
        </pc:spChg>
      </pc:sldChg>
      <pc:sldChg chg="modSp new">
        <pc:chgData name="Enders, Florian" userId="S::oh92ecig@fauad.fau.de::38f0d492-4675-49fd-ace4-16006ee635c8" providerId="AD" clId="Web-{CEA2E89E-DFB6-4478-A6EC-0CD28E787EBD}" dt="2022-10-30T13:28:34.979" v="107" actId="20577"/>
        <pc:sldMkLst>
          <pc:docMk/>
          <pc:sldMk cId="2252588411" sldId="258"/>
        </pc:sldMkLst>
        <pc:spChg chg="mod">
          <ac:chgData name="Enders, Florian" userId="S::oh92ecig@fauad.fau.de::38f0d492-4675-49fd-ace4-16006ee635c8" providerId="AD" clId="Web-{CEA2E89E-DFB6-4478-A6EC-0CD28E787EBD}" dt="2022-10-30T13:19:32.039" v="44" actId="20577"/>
          <ac:spMkLst>
            <pc:docMk/>
            <pc:sldMk cId="2252588411" sldId="258"/>
            <ac:spMk id="2" creationId="{DBFA3B51-1ED3-7BF1-9434-2EBF0A94DD5D}"/>
          </ac:spMkLst>
        </pc:spChg>
        <pc:spChg chg="mod">
          <ac:chgData name="Enders, Florian" userId="S::oh92ecig@fauad.fau.de::38f0d492-4675-49fd-ace4-16006ee635c8" providerId="AD" clId="Web-{CEA2E89E-DFB6-4478-A6EC-0CD28E787EBD}" dt="2022-10-30T13:28:34.979" v="107" actId="20577"/>
          <ac:spMkLst>
            <pc:docMk/>
            <pc:sldMk cId="2252588411" sldId="258"/>
            <ac:spMk id="3" creationId="{9D963B02-352F-44C1-E911-FF2037D83A4F}"/>
          </ac:spMkLst>
        </pc:spChg>
      </pc:sldChg>
      <pc:sldChg chg="modSp new ord">
        <pc:chgData name="Enders, Florian" userId="S::oh92ecig@fauad.fau.de::38f0d492-4675-49fd-ace4-16006ee635c8" providerId="AD" clId="Web-{CEA2E89E-DFB6-4478-A6EC-0CD28E787EBD}" dt="2022-10-30T13:38:11.561" v="336" actId="20577"/>
        <pc:sldMkLst>
          <pc:docMk/>
          <pc:sldMk cId="3365946864" sldId="259"/>
        </pc:sldMkLst>
        <pc:spChg chg="mod">
          <ac:chgData name="Enders, Florian" userId="S::oh92ecig@fauad.fau.de::38f0d492-4675-49fd-ace4-16006ee635c8" providerId="AD" clId="Web-{CEA2E89E-DFB6-4478-A6EC-0CD28E787EBD}" dt="2022-10-30T13:34:59.039" v="209" actId="20577"/>
          <ac:spMkLst>
            <pc:docMk/>
            <pc:sldMk cId="3365946864" sldId="259"/>
            <ac:spMk id="2" creationId="{A5EE275A-4222-6911-B132-EA3D6750D5C2}"/>
          </ac:spMkLst>
        </pc:spChg>
        <pc:spChg chg="mod">
          <ac:chgData name="Enders, Florian" userId="S::oh92ecig@fauad.fau.de::38f0d492-4675-49fd-ace4-16006ee635c8" providerId="AD" clId="Web-{CEA2E89E-DFB6-4478-A6EC-0CD28E787EBD}" dt="2022-10-30T13:38:11.561" v="336" actId="20577"/>
          <ac:spMkLst>
            <pc:docMk/>
            <pc:sldMk cId="3365946864" sldId="259"/>
            <ac:spMk id="3" creationId="{409FDCE2-BB3A-F1BB-0184-2B2C42F2D11D}"/>
          </ac:spMkLst>
        </pc:spChg>
      </pc:sldChg>
      <pc:sldMasterChg chg="del delSldLayout">
        <pc:chgData name="Enders, Florian" userId="S::oh92ecig@fauad.fau.de::38f0d492-4675-49fd-ace4-16006ee635c8" providerId="AD" clId="Web-{CEA2E89E-DFB6-4478-A6EC-0CD28E787EBD}" dt="2022-10-30T13:08:25.865" v="0"/>
        <pc:sldMasterMkLst>
          <pc:docMk/>
          <pc:sldMasterMk cId="2460954070" sldId="2147483660"/>
        </pc:sldMasterMkLst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Enders, Florian" userId="S::oh92ecig@fauad.fau.de::38f0d492-4675-49fd-ace4-16006ee635c8" providerId="AD" clId="Web-{CEA2E89E-DFB6-4478-A6EC-0CD28E787EBD}" dt="2022-10-30T13:08:25.86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42.990" v="1"/>
        <pc:sldMasterMkLst>
          <pc:docMk/>
          <pc:sldMasterMk cId="2918365508" sldId="2147483672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475613906" sldId="214748367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380657354" sldId="214748367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465460192" sldId="214748367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3390945494" sldId="214748367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1791179912" sldId="214748367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3533498186" sldId="214748367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2368284866" sldId="214748367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2730011650" sldId="214748368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3222748179" sldId="214748368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2801758746" sldId="214748368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2.990" v="1"/>
          <pc:sldLayoutMkLst>
            <pc:docMk/>
            <pc:sldMasterMk cId="2918365508" sldId="2147483672"/>
            <pc:sldLayoutMk cId="1260427850" sldId="2147483683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44.975" v="2"/>
        <pc:sldMasterMkLst>
          <pc:docMk/>
          <pc:sldMasterMk cId="2401584660" sldId="2147483684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32056649" sldId="214748368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2478265583" sldId="214748368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4011485967" sldId="214748368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2595705935" sldId="214748368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4078559353" sldId="214748368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72136273" sldId="214748369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464378975" sldId="214748369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4052731472" sldId="214748369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2509098788" sldId="214748369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993992635" sldId="214748369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4.975" v="2"/>
          <pc:sldLayoutMkLst>
            <pc:docMk/>
            <pc:sldMasterMk cId="2401584660" sldId="2147483684"/>
            <pc:sldLayoutMk cId="3146735993" sldId="2147483695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47.022" v="3"/>
        <pc:sldMasterMkLst>
          <pc:docMk/>
          <pc:sldMasterMk cId="3144115095" sldId="2147483696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1189890198" sldId="214748369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550794339" sldId="214748369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3766120668" sldId="214748369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474285989" sldId="214748370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8940638" sldId="214748370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1128587692" sldId="214748370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834172714" sldId="214748370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687015036" sldId="214748370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4178504874" sldId="214748370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4200712223" sldId="214748370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909524045" sldId="214748370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755802632" sldId="214748370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1723901875" sldId="214748370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84824568" sldId="214748371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975211616" sldId="214748371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2549144576" sldId="214748371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7.022" v="3"/>
          <pc:sldLayoutMkLst>
            <pc:docMk/>
            <pc:sldMasterMk cId="3144115095" sldId="2147483696"/>
            <pc:sldLayoutMk cId="3844082561" sldId="2147483713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49.866" v="4"/>
        <pc:sldMasterMkLst>
          <pc:docMk/>
          <pc:sldMasterMk cId="2995694320" sldId="2147483714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469611181" sldId="214748371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2418338526" sldId="214748371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486382096" sldId="214748371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264009284" sldId="214748371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874791729" sldId="214748371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035789609" sldId="214748372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89006737" sldId="214748372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963182371" sldId="214748372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870044953" sldId="214748372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665289046" sldId="214748372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4019181979" sldId="214748372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2750767486" sldId="214748372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13936965" sldId="214748372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1024675813" sldId="214748372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2049021619" sldId="214748372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929441011" sldId="214748373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49.866" v="4"/>
          <pc:sldLayoutMkLst>
            <pc:docMk/>
            <pc:sldMasterMk cId="2995694320" sldId="2147483714"/>
            <pc:sldLayoutMk cId="3278933638" sldId="2147483731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8:51.413" v="5"/>
        <pc:sldMasterMkLst>
          <pc:docMk/>
          <pc:sldMasterMk cId="1917149169" sldId="2147483732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2685753504" sldId="214748373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2503151981" sldId="214748373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980440899" sldId="214748373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3322063745" sldId="214748373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1258202402" sldId="214748373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893131362" sldId="214748373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1334941370" sldId="214748373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3824479138" sldId="214748374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869053492" sldId="214748374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608508878" sldId="214748374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8:51.413" v="5"/>
          <pc:sldLayoutMkLst>
            <pc:docMk/>
            <pc:sldMasterMk cId="1917149169" sldId="2147483732"/>
            <pc:sldLayoutMk cId="3555005923" sldId="2147483743"/>
          </pc:sldLayoutMkLst>
        </pc:sldLayoutChg>
      </pc:sldMasterChg>
      <pc:sldMasterChg chg="add del addSldLayout delSldLayout modSldLayout">
        <pc:chgData name="Enders, Florian" userId="S::oh92ecig@fauad.fau.de::38f0d492-4675-49fd-ace4-16006ee635c8" providerId="AD" clId="Web-{CEA2E89E-DFB6-4478-A6EC-0CD28E787EBD}" dt="2022-10-30T13:09:38.699" v="6"/>
        <pc:sldMasterMkLst>
          <pc:docMk/>
          <pc:sldMasterMk cId="2188825516" sldId="2147483744"/>
        </pc:sldMasterMkLst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162830484" sldId="2147483745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2833461199" sldId="2147483746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1186762228" sldId="2147483747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2542695498" sldId="2147483748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2527047677" sldId="2147483749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78862159" sldId="2147483750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3632081183" sldId="2147483751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3749763543" sldId="2147483752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3462401372" sldId="2147483753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2619863417" sldId="2147483754"/>
          </pc:sldLayoutMkLst>
        </pc:sldLayoutChg>
        <pc:sldLayoutChg chg="add del mod replI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2188825516" sldId="2147483744"/>
            <pc:sldLayoutMk cId="1544691669" sldId="2147483755"/>
          </pc:sldLayoutMkLst>
        </pc:sldLayoutChg>
      </pc:sldMasterChg>
      <pc:sldMasterChg chg="add addSldLayout">
        <pc:chgData name="Enders, Florian" userId="S::oh92ecig@fauad.fau.de::38f0d492-4675-49fd-ace4-16006ee635c8" providerId="AD" clId="Web-{CEA2E89E-DFB6-4478-A6EC-0CD28E787EBD}" dt="2022-10-30T13:09:38.699" v="6"/>
        <pc:sldMasterMkLst>
          <pc:docMk/>
          <pc:sldMasterMk cId="3848342674" sldId="2147483821"/>
        </pc:sldMasterMkLst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3631451474" sldId="2147483810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1677365434" sldId="2147483811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1810382946" sldId="2147483812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689575647" sldId="2147483813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550751511" sldId="2147483814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3351085067" sldId="2147483815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72462582" sldId="2147483816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4005783004" sldId="2147483817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415220032" sldId="2147483818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390297118" sldId="2147483819"/>
          </pc:sldLayoutMkLst>
        </pc:sldLayoutChg>
        <pc:sldLayoutChg chg="add">
          <pc:chgData name="Enders, Florian" userId="S::oh92ecig@fauad.fau.de::38f0d492-4675-49fd-ace4-16006ee635c8" providerId="AD" clId="Web-{CEA2E89E-DFB6-4478-A6EC-0CD28E787EBD}" dt="2022-10-30T13:09:38.699" v="6"/>
          <pc:sldLayoutMkLst>
            <pc:docMk/>
            <pc:sldMasterMk cId="3848342674" sldId="2147483821"/>
            <pc:sldLayoutMk cId="3865396392" sldId="2147483820"/>
          </pc:sldLayoutMkLst>
        </pc:sldLayoutChg>
      </pc:sldMasterChg>
    </pc:docChg>
  </pc:docChgLst>
  <pc:docChgLst>
    <pc:chgData name="Jonathan Denzler" userId="3128c32a-4567-4705-abd4-b6483e910adf" providerId="ADAL" clId="{1369BF1A-FA26-4CB3-9B3B-2781EF883886}"/>
    <pc:docChg chg="delSld modSld">
      <pc:chgData name="Jonathan Denzler" userId="3128c32a-4567-4705-abd4-b6483e910adf" providerId="ADAL" clId="{1369BF1A-FA26-4CB3-9B3B-2781EF883886}" dt="2023-01-22T12:21:06.898" v="26" actId="47"/>
      <pc:docMkLst>
        <pc:docMk/>
      </pc:docMkLst>
      <pc:sldChg chg="addSp modSp mod">
        <pc:chgData name="Jonathan Denzler" userId="3128c32a-4567-4705-abd4-b6483e910adf" providerId="ADAL" clId="{1369BF1A-FA26-4CB3-9B3B-2781EF883886}" dt="2023-01-22T12:20:56.241" v="24" actId="1076"/>
        <pc:sldMkLst>
          <pc:docMk/>
          <pc:sldMk cId="3132613013" sldId="257"/>
        </pc:sldMkLst>
        <pc:spChg chg="add mod">
          <ac:chgData name="Jonathan Denzler" userId="3128c32a-4567-4705-abd4-b6483e910adf" providerId="ADAL" clId="{1369BF1A-FA26-4CB3-9B3B-2781EF883886}" dt="2023-01-22T12:20:49.610" v="23" actId="14100"/>
          <ac:spMkLst>
            <pc:docMk/>
            <pc:sldMk cId="3132613013" sldId="257"/>
            <ac:spMk id="3" creationId="{59E5F343-B0EB-701F-0FE0-5803BDDE4EBF}"/>
          </ac:spMkLst>
        </pc:spChg>
        <pc:spChg chg="add mod">
          <ac:chgData name="Jonathan Denzler" userId="3128c32a-4567-4705-abd4-b6483e910adf" providerId="ADAL" clId="{1369BF1A-FA26-4CB3-9B3B-2781EF883886}" dt="2023-01-22T12:20:56.241" v="24" actId="1076"/>
          <ac:spMkLst>
            <pc:docMk/>
            <pc:sldMk cId="3132613013" sldId="257"/>
            <ac:spMk id="5" creationId="{13F9BE60-746C-859B-8D2F-002499565132}"/>
          </ac:spMkLst>
        </pc:spChg>
      </pc:sldChg>
      <pc:sldChg chg="del">
        <pc:chgData name="Jonathan Denzler" userId="3128c32a-4567-4705-abd4-b6483e910adf" providerId="ADAL" clId="{1369BF1A-FA26-4CB3-9B3B-2781EF883886}" dt="2023-01-22T12:21:05.266" v="25" actId="47"/>
        <pc:sldMkLst>
          <pc:docMk/>
          <pc:sldMk cId="3365946864" sldId="259"/>
        </pc:sldMkLst>
      </pc:sldChg>
      <pc:sldChg chg="del">
        <pc:chgData name="Jonathan Denzler" userId="3128c32a-4567-4705-abd4-b6483e910adf" providerId="ADAL" clId="{1369BF1A-FA26-4CB3-9B3B-2781EF883886}" dt="2023-01-22T12:21:06.898" v="26" actId="47"/>
        <pc:sldMkLst>
          <pc:docMk/>
          <pc:sldMk cId="369646464" sldId="260"/>
        </pc:sldMkLst>
      </pc:sldChg>
    </pc:docChg>
  </pc:docChgLst>
  <pc:docChgLst>
    <pc:chgData name="Kumar, Samarth" userId="S::bo92zule@fauad.fau.de::36246a69-e060-410f-b556-8617916ba862" providerId="AD" clId="Web-{9A569464-1AE1-4CB7-8807-298F8D4310FB}"/>
    <pc:docChg chg="modSld">
      <pc:chgData name="Kumar, Samarth" userId="S::bo92zule@fauad.fau.de::36246a69-e060-410f-b556-8617916ba862" providerId="AD" clId="Web-{9A569464-1AE1-4CB7-8807-298F8D4310FB}" dt="2022-11-01T14:38:15.232" v="22" actId="1076"/>
      <pc:docMkLst>
        <pc:docMk/>
      </pc:docMkLst>
      <pc:sldChg chg="addSp modSp">
        <pc:chgData name="Kumar, Samarth" userId="S::bo92zule@fauad.fau.de::36246a69-e060-410f-b556-8617916ba862" providerId="AD" clId="Web-{9A569464-1AE1-4CB7-8807-298F8D4310FB}" dt="2022-11-01T14:38:15.232" v="22" actId="1076"/>
        <pc:sldMkLst>
          <pc:docMk/>
          <pc:sldMk cId="3132613013" sldId="257"/>
        </pc:sldMkLst>
        <pc:spChg chg="mod">
          <ac:chgData name="Kumar, Samarth" userId="S::bo92zule@fauad.fau.de::36246a69-e060-410f-b556-8617916ba862" providerId="AD" clId="Web-{9A569464-1AE1-4CB7-8807-298F8D4310FB}" dt="2022-11-01T14:38:15.232" v="22" actId="1076"/>
          <ac:spMkLst>
            <pc:docMk/>
            <pc:sldMk cId="3132613013" sldId="257"/>
            <ac:spMk id="10" creationId="{94B686EF-4A48-F179-28CC-7E06FE1BA946}"/>
          </ac:spMkLst>
        </pc:spChg>
        <pc:picChg chg="add mod">
          <ac:chgData name="Kumar, Samarth" userId="S::bo92zule@fauad.fau.de::36246a69-e060-410f-b556-8617916ba862" providerId="AD" clId="Web-{9A569464-1AE1-4CB7-8807-298F8D4310FB}" dt="2022-11-01T14:37:12.871" v="2" actId="1076"/>
          <ac:picMkLst>
            <pc:docMk/>
            <pc:sldMk cId="3132613013" sldId="257"/>
            <ac:picMk id="3" creationId="{2EEC0847-9BE6-4342-D4F5-1CC4D264356D}"/>
          </ac:picMkLst>
        </pc:picChg>
      </pc:sldChg>
    </pc:docChg>
  </pc:docChgLst>
  <pc:docChgLst>
    <pc:chgData name="Kumar, Samarth" userId="S::bo92zule@fauad.fau.de::36246a69-e060-410f-b556-8617916ba862" providerId="AD" clId="Web-{7EAD3CDA-A590-4DFB-9B31-CC7E0ABCEB12}"/>
    <pc:docChg chg="modSld">
      <pc:chgData name="Kumar, Samarth" userId="S::bo92zule@fauad.fau.de::36246a69-e060-410f-b556-8617916ba862" providerId="AD" clId="Web-{7EAD3CDA-A590-4DFB-9B31-CC7E0ABCEB12}" dt="2023-02-09T02:29:06.805" v="426" actId="1076"/>
      <pc:docMkLst>
        <pc:docMk/>
      </pc:docMkLst>
      <pc:sldChg chg="modSp">
        <pc:chgData name="Kumar, Samarth" userId="S::bo92zule@fauad.fau.de::36246a69-e060-410f-b556-8617916ba862" providerId="AD" clId="Web-{7EAD3CDA-A590-4DFB-9B31-CC7E0ABCEB12}" dt="2023-02-08T23:39:10.912" v="93" actId="20577"/>
        <pc:sldMkLst>
          <pc:docMk/>
          <pc:sldMk cId="976456241" sldId="259"/>
        </pc:sldMkLst>
        <pc:spChg chg="mod">
          <ac:chgData name="Kumar, Samarth" userId="S::bo92zule@fauad.fau.de::36246a69-e060-410f-b556-8617916ba862" providerId="AD" clId="Web-{7EAD3CDA-A590-4DFB-9B31-CC7E0ABCEB12}" dt="2023-02-08T23:39:10.912" v="93" actId="20577"/>
          <ac:spMkLst>
            <pc:docMk/>
            <pc:sldMk cId="976456241" sldId="259"/>
            <ac:spMk id="3" creationId="{A41F0F32-00E1-BD40-EE37-5D3F658C5BF1}"/>
          </ac:spMkLst>
        </pc:spChg>
      </pc:sldChg>
      <pc:sldChg chg="addSp delSp modSp">
        <pc:chgData name="Kumar, Samarth" userId="S::bo92zule@fauad.fau.de::36246a69-e060-410f-b556-8617916ba862" providerId="AD" clId="Web-{7EAD3CDA-A590-4DFB-9B31-CC7E0ABCEB12}" dt="2023-02-09T02:26:38.969" v="425" actId="1076"/>
        <pc:sldMkLst>
          <pc:docMk/>
          <pc:sldMk cId="2376167510" sldId="264"/>
        </pc:sldMkLst>
        <pc:spChg chg="mod">
          <ac:chgData name="Kumar, Samarth" userId="S::bo92zule@fauad.fau.de::36246a69-e060-410f-b556-8617916ba862" providerId="AD" clId="Web-{7EAD3CDA-A590-4DFB-9B31-CC7E0ABCEB12}" dt="2023-02-09T02:26:35.469" v="424" actId="1076"/>
          <ac:spMkLst>
            <pc:docMk/>
            <pc:sldMk cId="2376167510" sldId="264"/>
            <ac:spMk id="2" creationId="{4F951939-D512-C588-5AE5-1D771DAAA04D}"/>
          </ac:spMkLst>
        </pc:spChg>
        <pc:spChg chg="mod">
          <ac:chgData name="Kumar, Samarth" userId="S::bo92zule@fauad.fau.de::36246a69-e060-410f-b556-8617916ba862" providerId="AD" clId="Web-{7EAD3CDA-A590-4DFB-9B31-CC7E0ABCEB12}" dt="2023-02-09T02:26:38.969" v="425" actId="1076"/>
          <ac:spMkLst>
            <pc:docMk/>
            <pc:sldMk cId="2376167510" sldId="264"/>
            <ac:spMk id="3" creationId="{A41F0F32-00E1-BD40-EE37-5D3F658C5BF1}"/>
          </ac:spMkLst>
        </pc:spChg>
        <pc:picChg chg="add del mod">
          <ac:chgData name="Kumar, Samarth" userId="S::bo92zule@fauad.fau.de::36246a69-e060-410f-b556-8617916ba862" providerId="AD" clId="Web-{7EAD3CDA-A590-4DFB-9B31-CC7E0ABCEB12}" dt="2023-02-09T02:25:58.999" v="422"/>
          <ac:picMkLst>
            <pc:docMk/>
            <pc:sldMk cId="2376167510" sldId="264"/>
            <ac:picMk id="4" creationId="{48632864-E27A-0EBE-3E3C-CAE465522421}"/>
          </ac:picMkLst>
        </pc:picChg>
        <pc:picChg chg="add mod">
          <ac:chgData name="Kumar, Samarth" userId="S::bo92zule@fauad.fau.de::36246a69-e060-410f-b556-8617916ba862" providerId="AD" clId="Web-{7EAD3CDA-A590-4DFB-9B31-CC7E0ABCEB12}" dt="2023-02-09T01:18:23.460" v="372" actId="14100"/>
          <ac:picMkLst>
            <pc:docMk/>
            <pc:sldMk cId="2376167510" sldId="264"/>
            <ac:picMk id="6" creationId="{65611910-9998-E994-E9AE-A449262F328D}"/>
          </ac:picMkLst>
        </pc:picChg>
        <pc:picChg chg="add mod">
          <ac:chgData name="Kumar, Samarth" userId="S::bo92zule@fauad.fau.de::36246a69-e060-410f-b556-8617916ba862" providerId="AD" clId="Web-{7EAD3CDA-A590-4DFB-9B31-CC7E0ABCEB12}" dt="2023-02-09T01:18:28.039" v="373" actId="14100"/>
          <ac:picMkLst>
            <pc:docMk/>
            <pc:sldMk cId="2376167510" sldId="264"/>
            <ac:picMk id="7" creationId="{89726208-82C6-8CEF-5EF5-C9BACEC21738}"/>
          </ac:picMkLst>
        </pc:picChg>
        <pc:picChg chg="add mod">
          <ac:chgData name="Kumar, Samarth" userId="S::bo92zule@fauad.fau.de::36246a69-e060-410f-b556-8617916ba862" providerId="AD" clId="Web-{7EAD3CDA-A590-4DFB-9B31-CC7E0ABCEB12}" dt="2023-02-09T02:26:03.046" v="423" actId="1076"/>
          <ac:picMkLst>
            <pc:docMk/>
            <pc:sldMk cId="2376167510" sldId="264"/>
            <ac:picMk id="8" creationId="{16299D7E-8EB6-EA2F-2077-857608AB3220}"/>
          </ac:picMkLst>
        </pc:picChg>
        <pc:picChg chg="add del mod">
          <ac:chgData name="Kumar, Samarth" userId="S::bo92zule@fauad.fau.de::36246a69-e060-410f-b556-8617916ba862" providerId="AD" clId="Web-{7EAD3CDA-A590-4DFB-9B31-CC7E0ABCEB12}" dt="2023-02-09T01:19:56.497" v="383"/>
          <ac:picMkLst>
            <pc:docMk/>
            <pc:sldMk cId="2376167510" sldId="264"/>
            <ac:picMk id="8" creationId="{47307F06-CCA1-E468-AAD3-927F6967CC73}"/>
          </ac:picMkLst>
        </pc:picChg>
      </pc:sldChg>
      <pc:sldChg chg="addSp delSp modSp">
        <pc:chgData name="Kumar, Samarth" userId="S::bo92zule@fauad.fau.de::36246a69-e060-410f-b556-8617916ba862" providerId="AD" clId="Web-{7EAD3CDA-A590-4DFB-9B31-CC7E0ABCEB12}" dt="2023-02-09T02:29:06.805" v="426" actId="1076"/>
        <pc:sldMkLst>
          <pc:docMk/>
          <pc:sldMk cId="2009464331" sldId="272"/>
        </pc:sldMkLst>
        <pc:spChg chg="add del mod">
          <ac:chgData name="Kumar, Samarth" userId="S::bo92zule@fauad.fau.de::36246a69-e060-410f-b556-8617916ba862" providerId="AD" clId="Web-{7EAD3CDA-A590-4DFB-9B31-CC7E0ABCEB12}" dt="2023-02-09T01:59:29.125" v="399" actId="20577"/>
          <ac:spMkLst>
            <pc:docMk/>
            <pc:sldMk cId="2009464331" sldId="272"/>
            <ac:spMk id="3" creationId="{A41F0F32-00E1-BD40-EE37-5D3F658C5BF1}"/>
          </ac:spMkLst>
        </pc:spChg>
        <pc:graphicFrameChg chg="add del">
          <ac:chgData name="Kumar, Samarth" userId="S::bo92zule@fauad.fau.de::36246a69-e060-410f-b556-8617916ba862" providerId="AD" clId="Web-{7EAD3CDA-A590-4DFB-9B31-CC7E0ABCEB12}" dt="2023-02-09T01:02:28.411" v="325"/>
          <ac:graphicFrameMkLst>
            <pc:docMk/>
            <pc:sldMk cId="2009464331" sldId="272"/>
            <ac:graphicFrameMk id="7" creationId="{7102F9FE-FDB9-66E4-577C-6A839B2B5DDA}"/>
          </ac:graphicFrameMkLst>
        </pc:graphicFrameChg>
        <pc:picChg chg="add mod">
          <ac:chgData name="Kumar, Samarth" userId="S::bo92zule@fauad.fau.de::36246a69-e060-410f-b556-8617916ba862" providerId="AD" clId="Web-{7EAD3CDA-A590-4DFB-9B31-CC7E0ABCEB12}" dt="2023-02-09T02:09:30.818" v="404" actId="1076"/>
          <ac:picMkLst>
            <pc:docMk/>
            <pc:sldMk cId="2009464331" sldId="272"/>
            <ac:picMk id="4" creationId="{D45D62BB-6832-3BE5-79E6-0EF4F85BDF7A}"/>
          </ac:picMkLst>
        </pc:picChg>
        <pc:picChg chg="add del mod">
          <ac:chgData name="Kumar, Samarth" userId="S::bo92zule@fauad.fau.de::36246a69-e060-410f-b556-8617916ba862" providerId="AD" clId="Web-{7EAD3CDA-A590-4DFB-9B31-CC7E0ABCEB12}" dt="2023-02-09T01:03:07.569" v="335"/>
          <ac:picMkLst>
            <pc:docMk/>
            <pc:sldMk cId="2009464331" sldId="272"/>
            <ac:picMk id="4" creationId="{E69CD62F-0A63-B1C5-5D71-FEBDCC06A1C3}"/>
          </ac:picMkLst>
        </pc:picChg>
        <pc:picChg chg="add mod">
          <ac:chgData name="Kumar, Samarth" userId="S::bo92zule@fauad.fau.de::36246a69-e060-410f-b556-8617916ba862" providerId="AD" clId="Web-{7EAD3CDA-A590-4DFB-9B31-CC7E0ABCEB12}" dt="2023-02-09T02:29:06.805" v="426" actId="1076"/>
          <ac:picMkLst>
            <pc:docMk/>
            <pc:sldMk cId="2009464331" sldId="272"/>
            <ac:picMk id="14" creationId="{52D86F1D-0C40-741A-6EB5-C91C11F54405}"/>
          </ac:picMkLst>
        </pc:picChg>
      </pc:sldChg>
    </pc:docChg>
  </pc:docChgLst>
  <pc:docChgLst>
    <pc:chgData name="Kumar, Samarth" userId="S::bo92zule@fauad.fau.de::36246a69-e060-410f-b556-8617916ba862" providerId="AD" clId="Web-{29DC3BC1-90B2-4ABF-835C-C3BBE9D012FB}"/>
    <pc:docChg chg="modSld">
      <pc:chgData name="Kumar, Samarth" userId="S::bo92zule@fauad.fau.de::36246a69-e060-410f-b556-8617916ba862" providerId="AD" clId="Web-{29DC3BC1-90B2-4ABF-835C-C3BBE9D012FB}" dt="2022-11-02T12:25:11.099" v="67" actId="20577"/>
      <pc:docMkLst>
        <pc:docMk/>
      </pc:docMkLst>
      <pc:sldChg chg="addSp modSp">
        <pc:chgData name="Kumar, Samarth" userId="S::bo92zule@fauad.fau.de::36246a69-e060-410f-b556-8617916ba862" providerId="AD" clId="Web-{29DC3BC1-90B2-4ABF-835C-C3BBE9D012FB}" dt="2022-11-02T12:25:11.099" v="67" actId="20577"/>
        <pc:sldMkLst>
          <pc:docMk/>
          <pc:sldMk cId="369646464" sldId="260"/>
        </pc:sldMkLst>
        <pc:spChg chg="mod">
          <ac:chgData name="Kumar, Samarth" userId="S::bo92zule@fauad.fau.de::36246a69-e060-410f-b556-8617916ba862" providerId="AD" clId="Web-{29DC3BC1-90B2-4ABF-835C-C3BBE9D012FB}" dt="2022-11-02T12:20:25.924" v="26" actId="14100"/>
          <ac:spMkLst>
            <pc:docMk/>
            <pc:sldMk cId="369646464" sldId="260"/>
            <ac:spMk id="3" creationId="{97CAC4D8-5C10-324B-3983-2D3B607159B1}"/>
          </ac:spMkLst>
        </pc:spChg>
        <pc:spChg chg="add mod">
          <ac:chgData name="Kumar, Samarth" userId="S::bo92zule@fauad.fau.de::36246a69-e060-410f-b556-8617916ba862" providerId="AD" clId="Web-{29DC3BC1-90B2-4ABF-835C-C3BBE9D012FB}" dt="2022-11-02T12:25:02.193" v="63" actId="20577"/>
          <ac:spMkLst>
            <pc:docMk/>
            <pc:sldMk cId="369646464" sldId="260"/>
            <ac:spMk id="4" creationId="{D09C1783-11FA-695F-3D09-7C75894FA936}"/>
          </ac:spMkLst>
        </pc:spChg>
        <pc:spChg chg="add mod">
          <ac:chgData name="Kumar, Samarth" userId="S::bo92zule@fauad.fau.de::36246a69-e060-410f-b556-8617916ba862" providerId="AD" clId="Web-{29DC3BC1-90B2-4ABF-835C-C3BBE9D012FB}" dt="2022-11-02T12:25:11.099" v="67" actId="20577"/>
          <ac:spMkLst>
            <pc:docMk/>
            <pc:sldMk cId="369646464" sldId="260"/>
            <ac:spMk id="5" creationId="{02EC02F4-C1F7-DD90-6C6B-F6C55015512E}"/>
          </ac:spMkLst>
        </pc:spChg>
      </pc:sldChg>
    </pc:docChg>
  </pc:docChgLst>
  <pc:docChgLst>
    <pc:chgData name="Jonathan Denzler" userId="3128c32a-4567-4705-abd4-b6483e910adf" providerId="ADAL" clId="{4044AB6C-1299-4608-90EE-8B4F69BD351E}"/>
    <pc:docChg chg="custSel addSld delSld modSld">
      <pc:chgData name="Jonathan Denzler" userId="3128c32a-4567-4705-abd4-b6483e910adf" providerId="ADAL" clId="{4044AB6C-1299-4608-90EE-8B4F69BD351E}" dt="2023-02-26T12:59:55.073" v="12" actId="47"/>
      <pc:docMkLst>
        <pc:docMk/>
      </pc:docMkLst>
      <pc:sldChg chg="addSp delSp mod">
        <pc:chgData name="Jonathan Denzler" userId="3128c32a-4567-4705-abd4-b6483e910adf" providerId="ADAL" clId="{4044AB6C-1299-4608-90EE-8B4F69BD351E}" dt="2023-02-26T12:59:28.394" v="1" actId="478"/>
        <pc:sldMkLst>
          <pc:docMk/>
          <pc:sldMk cId="659453632" sldId="260"/>
        </pc:sldMkLst>
        <pc:picChg chg="add del">
          <ac:chgData name="Jonathan Denzler" userId="3128c32a-4567-4705-abd4-b6483e910adf" providerId="ADAL" clId="{4044AB6C-1299-4608-90EE-8B4F69BD351E}" dt="2023-02-26T12:59:28.394" v="1" actId="478"/>
          <ac:picMkLst>
            <pc:docMk/>
            <pc:sldMk cId="659453632" sldId="260"/>
            <ac:picMk id="3" creationId="{A1AAA527-4E31-C37E-799B-731B473168D3}"/>
          </ac:picMkLst>
        </pc:picChg>
      </pc:sldChg>
      <pc:sldChg chg="addSp delSp modSp add del mod">
        <pc:chgData name="Jonathan Denzler" userId="3128c32a-4567-4705-abd4-b6483e910adf" providerId="ADAL" clId="{4044AB6C-1299-4608-90EE-8B4F69BD351E}" dt="2023-02-26T12:59:55.073" v="12" actId="47"/>
        <pc:sldMkLst>
          <pc:docMk/>
          <pc:sldMk cId="2321808278" sldId="278"/>
        </pc:sldMkLst>
        <pc:spChg chg="del">
          <ac:chgData name="Jonathan Denzler" userId="3128c32a-4567-4705-abd4-b6483e910adf" providerId="ADAL" clId="{4044AB6C-1299-4608-90EE-8B4F69BD351E}" dt="2023-02-26T12:59:35.895" v="3" actId="478"/>
          <ac:spMkLst>
            <pc:docMk/>
            <pc:sldMk cId="2321808278" sldId="278"/>
            <ac:spMk id="2" creationId="{4F951939-D512-C588-5AE5-1D771DAAA04D}"/>
          </ac:spMkLst>
        </pc:spChg>
        <pc:spChg chg="add del mod">
          <ac:chgData name="Jonathan Denzler" userId="3128c32a-4567-4705-abd4-b6483e910adf" providerId="ADAL" clId="{4044AB6C-1299-4608-90EE-8B4F69BD351E}" dt="2023-02-26T12:59:37.397" v="4" actId="478"/>
          <ac:spMkLst>
            <pc:docMk/>
            <pc:sldMk cId="2321808278" sldId="278"/>
            <ac:spMk id="5" creationId="{CA6AF5D8-B8A1-F43E-162A-64E76D505CBC}"/>
          </ac:spMkLst>
        </pc:spChg>
        <pc:picChg chg="add del mod">
          <ac:chgData name="Jonathan Denzler" userId="3128c32a-4567-4705-abd4-b6483e910adf" providerId="ADAL" clId="{4044AB6C-1299-4608-90EE-8B4F69BD351E}" dt="2023-02-26T12:59:47.558" v="8" actId="478"/>
          <ac:picMkLst>
            <pc:docMk/>
            <pc:sldMk cId="2321808278" sldId="278"/>
            <ac:picMk id="10" creationId="{C2A6B65D-0F43-7ED9-7C86-0DDE88C3E6EB}"/>
          </ac:picMkLst>
        </pc:picChg>
        <pc:picChg chg="add del mod">
          <ac:chgData name="Jonathan Denzler" userId="3128c32a-4567-4705-abd4-b6483e910adf" providerId="ADAL" clId="{4044AB6C-1299-4608-90EE-8B4F69BD351E}" dt="2023-02-26T12:59:53.703" v="11" actId="478"/>
          <ac:picMkLst>
            <pc:docMk/>
            <pc:sldMk cId="2321808278" sldId="278"/>
            <ac:picMk id="11" creationId="{065B4653-2AF8-4710-4F3A-DCA6CC468A9E}"/>
          </ac:picMkLst>
        </pc:picChg>
      </pc:sldChg>
    </pc:docChg>
  </pc:docChgLst>
  <pc:docChgLst>
    <pc:chgData name="Kumar, Samarth" userId="S::bo92zule@fauad.fau.de::36246a69-e060-410f-b556-8617916ba862" providerId="AD" clId="Web-{C4C811D9-89AA-4444-B5E8-4D8246FBC21F}"/>
    <pc:docChg chg="modSld">
      <pc:chgData name="Kumar, Samarth" userId="S::bo92zule@fauad.fau.de::36246a69-e060-410f-b556-8617916ba862" providerId="AD" clId="Web-{C4C811D9-89AA-4444-B5E8-4D8246FBC21F}" dt="2022-11-01T14:52:02.113" v="3" actId="14100"/>
      <pc:docMkLst>
        <pc:docMk/>
      </pc:docMkLst>
      <pc:sldChg chg="addSp modSp">
        <pc:chgData name="Kumar, Samarth" userId="S::bo92zule@fauad.fau.de::36246a69-e060-410f-b556-8617916ba862" providerId="AD" clId="Web-{C4C811D9-89AA-4444-B5E8-4D8246FBC21F}" dt="2022-11-01T14:52:02.113" v="3" actId="14100"/>
        <pc:sldMkLst>
          <pc:docMk/>
          <pc:sldMk cId="3132613013" sldId="257"/>
        </pc:sldMkLst>
        <pc:picChg chg="add mod">
          <ac:chgData name="Kumar, Samarth" userId="S::bo92zule@fauad.fau.de::36246a69-e060-410f-b556-8617916ba862" providerId="AD" clId="Web-{C4C811D9-89AA-4444-B5E8-4D8246FBC21F}" dt="2022-11-01T14:52:02.113" v="3" actId="14100"/>
          <ac:picMkLst>
            <pc:docMk/>
            <pc:sldMk cId="3132613013" sldId="257"/>
            <ac:picMk id="3" creationId="{AEEF0F51-29B5-5072-2241-E2FC470041A9}"/>
          </ac:picMkLst>
        </pc:picChg>
      </pc:sldChg>
    </pc:docChg>
  </pc:docChgLst>
  <pc:docChgLst>
    <pc:chgData name="Kumar, Samarth" userId="S::bo92zule@fauad.fau.de::36246a69-e060-410f-b556-8617916ba862" providerId="AD" clId="Web-{AA6A0A29-CCC7-450D-9DDE-014A959A3D4B}"/>
    <pc:docChg chg="modSld">
      <pc:chgData name="Kumar, Samarth" userId="S::bo92zule@fauad.fau.de::36246a69-e060-410f-b556-8617916ba862" providerId="AD" clId="Web-{AA6A0A29-CCC7-450D-9DDE-014A959A3D4B}" dt="2023-02-09T12:40:40.054" v="215" actId="20577"/>
      <pc:docMkLst>
        <pc:docMk/>
      </pc:docMkLst>
      <pc:sldChg chg="addSp modSp">
        <pc:chgData name="Kumar, Samarth" userId="S::bo92zule@fauad.fau.de::36246a69-e060-410f-b556-8617916ba862" providerId="AD" clId="Web-{AA6A0A29-CCC7-450D-9DDE-014A959A3D4B}" dt="2023-02-09T12:25:18.706" v="120" actId="20577"/>
        <pc:sldMkLst>
          <pc:docMk/>
          <pc:sldMk cId="976456241" sldId="259"/>
        </pc:sldMkLst>
        <pc:spChg chg="mod">
          <ac:chgData name="Kumar, Samarth" userId="S::bo92zule@fauad.fau.de::36246a69-e060-410f-b556-8617916ba862" providerId="AD" clId="Web-{AA6A0A29-CCC7-450D-9DDE-014A959A3D4B}" dt="2023-02-09T12:25:18.706" v="120" actId="20577"/>
          <ac:spMkLst>
            <pc:docMk/>
            <pc:sldMk cId="976456241" sldId="259"/>
            <ac:spMk id="3" creationId="{A41F0F32-00E1-BD40-EE37-5D3F658C5BF1}"/>
          </ac:spMkLst>
        </pc:spChg>
        <pc:picChg chg="add mod">
          <ac:chgData name="Kumar, Samarth" userId="S::bo92zule@fauad.fau.de::36246a69-e060-410f-b556-8617916ba862" providerId="AD" clId="Web-{AA6A0A29-CCC7-450D-9DDE-014A959A3D4B}" dt="2023-02-09T11:45:56.622" v="12" actId="1076"/>
          <ac:picMkLst>
            <pc:docMk/>
            <pc:sldMk cId="976456241" sldId="259"/>
            <ac:picMk id="4" creationId="{70986C5E-9167-DF95-2104-ECA42E1B3BD8}"/>
          </ac:picMkLst>
        </pc:picChg>
      </pc:sldChg>
      <pc:sldChg chg="modSp">
        <pc:chgData name="Kumar, Samarth" userId="S::bo92zule@fauad.fau.de::36246a69-e060-410f-b556-8617916ba862" providerId="AD" clId="Web-{AA6A0A29-CCC7-450D-9DDE-014A959A3D4B}" dt="2023-02-09T12:40:40.054" v="215" actId="20577"/>
        <pc:sldMkLst>
          <pc:docMk/>
          <pc:sldMk cId="2009464331" sldId="272"/>
        </pc:sldMkLst>
        <pc:spChg chg="mod">
          <ac:chgData name="Kumar, Samarth" userId="S::bo92zule@fauad.fau.de::36246a69-e060-410f-b556-8617916ba862" providerId="AD" clId="Web-{AA6A0A29-CCC7-450D-9DDE-014A959A3D4B}" dt="2023-02-09T12:28:54.323" v="141" actId="14100"/>
          <ac:spMkLst>
            <pc:docMk/>
            <pc:sldMk cId="2009464331" sldId="272"/>
            <ac:spMk id="2" creationId="{4F951939-D512-C588-5AE5-1D771DAAA04D}"/>
          </ac:spMkLst>
        </pc:spChg>
        <pc:spChg chg="mod">
          <ac:chgData name="Kumar, Samarth" userId="S::bo92zule@fauad.fau.de::36246a69-e060-410f-b556-8617916ba862" providerId="AD" clId="Web-{AA6A0A29-CCC7-450D-9DDE-014A959A3D4B}" dt="2023-02-09T12:40:40.054" v="215" actId="20577"/>
          <ac:spMkLst>
            <pc:docMk/>
            <pc:sldMk cId="2009464331" sldId="272"/>
            <ac:spMk id="3" creationId="{A41F0F32-00E1-BD40-EE37-5D3F658C5BF1}"/>
          </ac:spMkLst>
        </pc:spChg>
        <pc:picChg chg="mod">
          <ac:chgData name="Kumar, Samarth" userId="S::bo92zule@fauad.fau.de::36246a69-e060-410f-b556-8617916ba862" providerId="AD" clId="Web-{AA6A0A29-CCC7-450D-9DDE-014A959A3D4B}" dt="2023-02-09T12:29:05.792" v="144" actId="14100"/>
          <ac:picMkLst>
            <pc:docMk/>
            <pc:sldMk cId="2009464331" sldId="272"/>
            <ac:picMk id="4" creationId="{D45D62BB-6832-3BE5-79E6-0EF4F85BDF7A}"/>
          </ac:picMkLst>
        </pc:picChg>
        <pc:picChg chg="mod">
          <ac:chgData name="Kumar, Samarth" userId="S::bo92zule@fauad.fau.de::36246a69-e060-410f-b556-8617916ba862" providerId="AD" clId="Web-{AA6A0A29-CCC7-450D-9DDE-014A959A3D4B}" dt="2023-02-09T12:29:17.449" v="147" actId="14100"/>
          <ac:picMkLst>
            <pc:docMk/>
            <pc:sldMk cId="2009464331" sldId="272"/>
            <ac:picMk id="14" creationId="{52D86F1D-0C40-741A-6EB5-C91C11F54405}"/>
          </ac:picMkLst>
        </pc:picChg>
      </pc:sldChg>
    </pc:docChg>
  </pc:docChgLst>
  <pc:docChgLst>
    <pc:chgData name="Enders, Florian" userId="38f0d492-4675-49fd-ace4-16006ee635c8" providerId="ADAL" clId="{F8ACDF0E-3EAF-433F-AA23-EEC39B3E211F}"/>
    <pc:docChg chg="undo custSel addSld delSld modSld sldOrd">
      <pc:chgData name="Enders, Florian" userId="38f0d492-4675-49fd-ace4-16006ee635c8" providerId="ADAL" clId="{F8ACDF0E-3EAF-433F-AA23-EEC39B3E211F}" dt="2023-02-09T11:51:59.014" v="1088" actId="1076"/>
      <pc:docMkLst>
        <pc:docMk/>
      </pc:docMkLst>
      <pc:sldChg chg="modSp mod">
        <pc:chgData name="Enders, Florian" userId="38f0d492-4675-49fd-ace4-16006ee635c8" providerId="ADAL" clId="{F8ACDF0E-3EAF-433F-AA23-EEC39B3E211F}" dt="2023-02-09T08:45:24.869" v="348" actId="33524"/>
        <pc:sldMkLst>
          <pc:docMk/>
          <pc:sldMk cId="976456241" sldId="259"/>
        </pc:sldMkLst>
        <pc:spChg chg="mod">
          <ac:chgData name="Enders, Florian" userId="38f0d492-4675-49fd-ace4-16006ee635c8" providerId="ADAL" clId="{F8ACDF0E-3EAF-433F-AA23-EEC39B3E211F}" dt="2023-02-09T08:45:24.869" v="348" actId="33524"/>
          <ac:spMkLst>
            <pc:docMk/>
            <pc:sldMk cId="976456241" sldId="259"/>
            <ac:spMk id="3" creationId="{A41F0F32-00E1-BD40-EE37-5D3F658C5BF1}"/>
          </ac:spMkLst>
        </pc:spChg>
      </pc:sldChg>
      <pc:sldChg chg="modSp mod">
        <pc:chgData name="Enders, Florian" userId="38f0d492-4675-49fd-ace4-16006ee635c8" providerId="ADAL" clId="{F8ACDF0E-3EAF-433F-AA23-EEC39B3E211F}" dt="2023-02-09T08:13:40.974" v="45" actId="27918"/>
        <pc:sldMkLst>
          <pc:docMk/>
          <pc:sldMk cId="1789998037" sldId="268"/>
        </pc:sldMkLst>
        <pc:spChg chg="mod">
          <ac:chgData name="Enders, Florian" userId="38f0d492-4675-49fd-ace4-16006ee635c8" providerId="ADAL" clId="{F8ACDF0E-3EAF-433F-AA23-EEC39B3E211F}" dt="2023-02-09T08:10:29.733" v="7" actId="20577"/>
          <ac:spMkLst>
            <pc:docMk/>
            <pc:sldMk cId="1789998037" sldId="268"/>
            <ac:spMk id="2" creationId="{4F951939-D512-C588-5AE5-1D771DAAA04D}"/>
          </ac:spMkLst>
        </pc:spChg>
        <pc:spChg chg="mod">
          <ac:chgData name="Enders, Florian" userId="38f0d492-4675-49fd-ace4-16006ee635c8" providerId="ADAL" clId="{F8ACDF0E-3EAF-433F-AA23-EEC39B3E211F}" dt="2023-02-09T08:12:07.141" v="26" actId="20577"/>
          <ac:spMkLst>
            <pc:docMk/>
            <pc:sldMk cId="1789998037" sldId="268"/>
            <ac:spMk id="17" creationId="{F1DD762E-81B8-B9C7-6DBC-D93650A1DF41}"/>
          </ac:spMkLst>
        </pc:spChg>
      </pc:sldChg>
      <pc:sldChg chg="addSp delSp modSp mod setBg modShow">
        <pc:chgData name="Enders, Florian" userId="38f0d492-4675-49fd-ace4-16006ee635c8" providerId="ADAL" clId="{F8ACDF0E-3EAF-433F-AA23-EEC39B3E211F}" dt="2023-02-09T10:15:35.589" v="1033" actId="729"/>
        <pc:sldMkLst>
          <pc:docMk/>
          <pc:sldMk cId="3696867245" sldId="269"/>
        </pc:sldMkLst>
        <pc:spChg chg="mod">
          <ac:chgData name="Enders, Florian" userId="38f0d492-4675-49fd-ace4-16006ee635c8" providerId="ADAL" clId="{F8ACDF0E-3EAF-433F-AA23-EEC39B3E211F}" dt="2023-02-09T09:57:08.740" v="1027" actId="26606"/>
          <ac:spMkLst>
            <pc:docMk/>
            <pc:sldMk cId="3696867245" sldId="269"/>
            <ac:spMk id="2" creationId="{4F951939-D512-C588-5AE5-1D771DAAA04D}"/>
          </ac:spMkLst>
        </pc:spChg>
        <pc:spChg chg="mod ord">
          <ac:chgData name="Enders, Florian" userId="38f0d492-4675-49fd-ace4-16006ee635c8" providerId="ADAL" clId="{F8ACDF0E-3EAF-433F-AA23-EEC39B3E211F}" dt="2023-02-09T09:57:08.740" v="1027" actId="26606"/>
          <ac:spMkLst>
            <pc:docMk/>
            <pc:sldMk cId="3696867245" sldId="269"/>
            <ac:spMk id="3" creationId="{A41F0F32-00E1-BD40-EE37-5D3F658C5BF1}"/>
          </ac:spMkLst>
        </pc:spChg>
        <pc:spChg chg="del">
          <ac:chgData name="Enders, Florian" userId="38f0d492-4675-49fd-ace4-16006ee635c8" providerId="ADAL" clId="{F8ACDF0E-3EAF-433F-AA23-EEC39B3E211F}" dt="2023-02-09T08:44:38.321" v="344" actId="478"/>
          <ac:spMkLst>
            <pc:docMk/>
            <pc:sldMk cId="3696867245" sldId="269"/>
            <ac:spMk id="4" creationId="{E7C82877-052F-B973-E14D-5398404E7DD9}"/>
          </ac:spMkLst>
        </pc:spChg>
        <pc:spChg chg="add">
          <ac:chgData name="Enders, Florian" userId="38f0d492-4675-49fd-ace4-16006ee635c8" providerId="ADAL" clId="{F8ACDF0E-3EAF-433F-AA23-EEC39B3E211F}" dt="2023-02-09T09:57:08.740" v="1027" actId="26606"/>
          <ac:spMkLst>
            <pc:docMk/>
            <pc:sldMk cId="3696867245" sldId="269"/>
            <ac:spMk id="11" creationId="{A5931BE0-4B93-4D6C-878E-ACC59D6B4587}"/>
          </ac:spMkLst>
        </pc:spChg>
        <pc:grpChg chg="add">
          <ac:chgData name="Enders, Florian" userId="38f0d492-4675-49fd-ace4-16006ee635c8" providerId="ADAL" clId="{F8ACDF0E-3EAF-433F-AA23-EEC39B3E211F}" dt="2023-02-09T09:57:08.740" v="1027" actId="26606"/>
          <ac:grpSpMkLst>
            <pc:docMk/>
            <pc:sldMk cId="3696867245" sldId="269"/>
            <ac:grpSpMk id="13" creationId="{D0342557-9691-41B1-9FFF-027845ED041F}"/>
          </ac:grpSpMkLst>
        </pc:grpChg>
        <pc:picChg chg="add mod">
          <ac:chgData name="Enders, Florian" userId="38f0d492-4675-49fd-ace4-16006ee635c8" providerId="ADAL" clId="{F8ACDF0E-3EAF-433F-AA23-EEC39B3E211F}" dt="2023-02-09T09:57:08.740" v="1027" actId="26606"/>
          <ac:picMkLst>
            <pc:docMk/>
            <pc:sldMk cId="3696867245" sldId="269"/>
            <ac:picMk id="6" creationId="{5D72E2EA-0528-D8BE-CA39-47212771830A}"/>
          </ac:picMkLst>
        </pc:picChg>
      </pc:sldChg>
      <pc:sldChg chg="addSp delSp modSp mod setBg">
        <pc:chgData name="Enders, Florian" userId="38f0d492-4675-49fd-ace4-16006ee635c8" providerId="ADAL" clId="{F8ACDF0E-3EAF-433F-AA23-EEC39B3E211F}" dt="2023-02-09T10:30:35.072" v="1047" actId="20577"/>
        <pc:sldMkLst>
          <pc:docMk/>
          <pc:sldMk cId="3445212609" sldId="270"/>
        </pc:sldMkLst>
        <pc:spChg chg="mod">
          <ac:chgData name="Enders, Florian" userId="38f0d492-4675-49fd-ace4-16006ee635c8" providerId="ADAL" clId="{F8ACDF0E-3EAF-433F-AA23-EEC39B3E211F}" dt="2023-02-09T08:37:48.804" v="337" actId="26606"/>
          <ac:spMkLst>
            <pc:docMk/>
            <pc:sldMk cId="3445212609" sldId="270"/>
            <ac:spMk id="2" creationId="{4F951939-D512-C588-5AE5-1D771DAAA04D}"/>
          </ac:spMkLst>
        </pc:spChg>
        <pc:spChg chg="del">
          <ac:chgData name="Enders, Florian" userId="38f0d492-4675-49fd-ace4-16006ee635c8" providerId="ADAL" clId="{F8ACDF0E-3EAF-433F-AA23-EEC39B3E211F}" dt="2023-02-09T08:17:54.923" v="51" actId="26606"/>
          <ac:spMkLst>
            <pc:docMk/>
            <pc:sldMk cId="3445212609" sldId="270"/>
            <ac:spMk id="3" creationId="{A41F0F32-00E1-BD40-EE37-5D3F658C5BF1}"/>
          </ac:spMkLst>
        </pc:spChg>
        <pc:spChg chg="add del">
          <ac:chgData name="Enders, Florian" userId="38f0d492-4675-49fd-ace4-16006ee635c8" providerId="ADAL" clId="{F8ACDF0E-3EAF-433F-AA23-EEC39B3E211F}" dt="2023-02-09T08:37:50.257" v="339" actId="26606"/>
          <ac:spMkLst>
            <pc:docMk/>
            <pc:sldMk cId="3445212609" sldId="270"/>
            <ac:spMk id="9" creationId="{60B7752B-728D-4CA3-8923-C4F7F77029E3}"/>
          </ac:spMkLst>
        </pc:spChg>
        <pc:spChg chg="add del">
          <ac:chgData name="Enders, Florian" userId="38f0d492-4675-49fd-ace4-16006ee635c8" providerId="ADAL" clId="{F8ACDF0E-3EAF-433F-AA23-EEC39B3E211F}" dt="2023-02-09T08:37:50.257" v="339" actId="26606"/>
          <ac:spMkLst>
            <pc:docMk/>
            <pc:sldMk cId="3445212609" sldId="270"/>
            <ac:spMk id="11" creationId="{88392DC7-0988-443B-A0D0-E726C7DB622B}"/>
          </ac:spMkLst>
        </pc:spChg>
        <pc:spChg chg="add del">
          <ac:chgData name="Enders, Florian" userId="38f0d492-4675-49fd-ace4-16006ee635c8" providerId="ADAL" clId="{F8ACDF0E-3EAF-433F-AA23-EEC39B3E211F}" dt="2023-02-09T08:37:48.804" v="337" actId="26606"/>
          <ac:spMkLst>
            <pc:docMk/>
            <pc:sldMk cId="3445212609" sldId="270"/>
            <ac:spMk id="16" creationId="{60B7752B-728D-4CA3-8923-C4F7F77029E3}"/>
          </ac:spMkLst>
        </pc:spChg>
        <pc:spChg chg="add del">
          <ac:chgData name="Enders, Florian" userId="38f0d492-4675-49fd-ace4-16006ee635c8" providerId="ADAL" clId="{F8ACDF0E-3EAF-433F-AA23-EEC39B3E211F}" dt="2023-02-09T08:37:48.804" v="337" actId="26606"/>
          <ac:spMkLst>
            <pc:docMk/>
            <pc:sldMk cId="3445212609" sldId="270"/>
            <ac:spMk id="18" creationId="{429899A3-416E-4DB5-846D-023526052013}"/>
          </ac:spMkLst>
        </pc:spChg>
        <pc:spChg chg="add del">
          <ac:chgData name="Enders, Florian" userId="38f0d492-4675-49fd-ace4-16006ee635c8" providerId="ADAL" clId="{F8ACDF0E-3EAF-433F-AA23-EEC39B3E211F}" dt="2023-02-09T08:37:50.257" v="339" actId="26606"/>
          <ac:spMkLst>
            <pc:docMk/>
            <pc:sldMk cId="3445212609" sldId="270"/>
            <ac:spMk id="20" creationId="{60B7752B-728D-4CA3-8923-C4F7F77029E3}"/>
          </ac:spMkLst>
        </pc:spChg>
        <pc:spChg chg="add del">
          <ac:chgData name="Enders, Florian" userId="38f0d492-4675-49fd-ace4-16006ee635c8" providerId="ADAL" clId="{F8ACDF0E-3EAF-433F-AA23-EEC39B3E211F}" dt="2023-02-09T08:37:50.257" v="339" actId="26606"/>
          <ac:spMkLst>
            <pc:docMk/>
            <pc:sldMk cId="3445212609" sldId="270"/>
            <ac:spMk id="21" creationId="{88392DC7-0988-443B-A0D0-E726C7DB622B}"/>
          </ac:spMkLst>
        </pc:spChg>
        <pc:graphicFrameChg chg="add mod modGraphic">
          <ac:chgData name="Enders, Florian" userId="38f0d492-4675-49fd-ace4-16006ee635c8" providerId="ADAL" clId="{F8ACDF0E-3EAF-433F-AA23-EEC39B3E211F}" dt="2023-02-09T10:30:35.072" v="1047" actId="20577"/>
          <ac:graphicFrameMkLst>
            <pc:docMk/>
            <pc:sldMk cId="3445212609" sldId="270"/>
            <ac:graphicFrameMk id="6" creationId="{E4296AC3-C9B7-33E2-EE8D-9570740FE361}"/>
          </ac:graphicFrameMkLst>
        </pc:graphicFrameChg>
      </pc:sldChg>
      <pc:sldChg chg="del">
        <pc:chgData name="Enders, Florian" userId="38f0d492-4675-49fd-ace4-16006ee635c8" providerId="ADAL" clId="{F8ACDF0E-3EAF-433F-AA23-EEC39B3E211F}" dt="2023-02-09T08:37:00.232" v="335" actId="47"/>
        <pc:sldMkLst>
          <pc:docMk/>
          <pc:sldMk cId="4110232454" sldId="271"/>
        </pc:sldMkLst>
      </pc:sldChg>
      <pc:sldChg chg="addSp delSp modSp mod ord delAnim modAnim">
        <pc:chgData name="Enders, Florian" userId="38f0d492-4675-49fd-ace4-16006ee635c8" providerId="ADAL" clId="{F8ACDF0E-3EAF-433F-AA23-EEC39B3E211F}" dt="2023-02-09T11:45:45.450" v="1085" actId="2085"/>
        <pc:sldMkLst>
          <pc:docMk/>
          <pc:sldMk cId="3493370030" sldId="273"/>
        </pc:sldMkLst>
        <pc:spChg chg="mod">
          <ac:chgData name="Enders, Florian" userId="38f0d492-4675-49fd-ace4-16006ee635c8" providerId="ADAL" clId="{F8ACDF0E-3EAF-433F-AA23-EEC39B3E211F}" dt="2023-02-09T09:59:16.295" v="1032" actId="20577"/>
          <ac:spMkLst>
            <pc:docMk/>
            <pc:sldMk cId="3493370030" sldId="273"/>
            <ac:spMk id="2" creationId="{4F951939-D512-C588-5AE5-1D771DAAA04D}"/>
          </ac:spMkLst>
        </pc:spChg>
        <pc:spChg chg="del mod">
          <ac:chgData name="Enders, Florian" userId="38f0d492-4675-49fd-ace4-16006ee635c8" providerId="ADAL" clId="{F8ACDF0E-3EAF-433F-AA23-EEC39B3E211F}" dt="2023-02-09T09:01:21.624" v="502" actId="478"/>
          <ac:spMkLst>
            <pc:docMk/>
            <pc:sldMk cId="3493370030" sldId="273"/>
            <ac:spMk id="3" creationId="{A41F0F32-00E1-BD40-EE37-5D3F658C5BF1}"/>
          </ac:spMkLst>
        </pc:spChg>
        <pc:spChg chg="del">
          <ac:chgData name="Enders, Florian" userId="38f0d492-4675-49fd-ace4-16006ee635c8" providerId="ADAL" clId="{F8ACDF0E-3EAF-433F-AA23-EEC39B3E211F}" dt="2023-02-09T08:44:40.464" v="345" actId="478"/>
          <ac:spMkLst>
            <pc:docMk/>
            <pc:sldMk cId="3493370030" sldId="273"/>
            <ac:spMk id="4" creationId="{E7C82877-052F-B973-E14D-5398404E7DD9}"/>
          </ac:spMkLst>
        </pc:spChg>
        <pc:spChg chg="add del mod">
          <ac:chgData name="Enders, Florian" userId="38f0d492-4675-49fd-ace4-16006ee635c8" providerId="ADAL" clId="{F8ACDF0E-3EAF-433F-AA23-EEC39B3E211F}" dt="2023-02-09T11:32:45.407" v="1070" actId="478"/>
          <ac:spMkLst>
            <pc:docMk/>
            <pc:sldMk cId="3493370030" sldId="273"/>
            <ac:spMk id="14" creationId="{E0DF3FD4-56B2-D1ED-69CC-4ACFC360A4F7}"/>
          </ac:spMkLst>
        </pc:spChg>
        <pc:spChg chg="add del mod">
          <ac:chgData name="Enders, Florian" userId="38f0d492-4675-49fd-ace4-16006ee635c8" providerId="ADAL" clId="{F8ACDF0E-3EAF-433F-AA23-EEC39B3E211F}" dt="2023-02-09T11:35:10.703" v="1078" actId="478"/>
          <ac:spMkLst>
            <pc:docMk/>
            <pc:sldMk cId="3493370030" sldId="273"/>
            <ac:spMk id="15" creationId="{261CDA58-28CF-82A4-55E0-D3705D67BB0E}"/>
          </ac:spMkLst>
        </pc:spChg>
        <pc:graphicFrameChg chg="add del mod modGraphic">
          <ac:chgData name="Enders, Florian" userId="38f0d492-4675-49fd-ace4-16006ee635c8" providerId="ADAL" clId="{F8ACDF0E-3EAF-433F-AA23-EEC39B3E211F}" dt="2023-02-09T09:09:48.018" v="733" actId="478"/>
          <ac:graphicFrameMkLst>
            <pc:docMk/>
            <pc:sldMk cId="3493370030" sldId="273"/>
            <ac:graphicFrameMk id="5" creationId="{FB268D63-8A1B-8D11-36CB-0B27C725A180}"/>
          </ac:graphicFrameMkLst>
        </pc:graphicFrameChg>
        <pc:graphicFrameChg chg="add del mod modGraphic">
          <ac:chgData name="Enders, Florian" userId="38f0d492-4675-49fd-ace4-16006ee635c8" providerId="ADAL" clId="{F8ACDF0E-3EAF-433F-AA23-EEC39B3E211F}" dt="2023-02-09T11:32:14.545" v="1059" actId="478"/>
          <ac:graphicFrameMkLst>
            <pc:docMk/>
            <pc:sldMk cId="3493370030" sldId="273"/>
            <ac:graphicFrameMk id="7" creationId="{798D7DA5-35AA-6CAC-E636-44DF2B631918}"/>
          </ac:graphicFrameMkLst>
        </pc:graphicFrameChg>
        <pc:graphicFrameChg chg="add mod">
          <ac:chgData name="Enders, Florian" userId="38f0d492-4675-49fd-ace4-16006ee635c8" providerId="ADAL" clId="{F8ACDF0E-3EAF-433F-AA23-EEC39B3E211F}" dt="2023-02-09T11:45:45.450" v="1085" actId="2085"/>
          <ac:graphicFrameMkLst>
            <pc:docMk/>
            <pc:sldMk cId="3493370030" sldId="273"/>
            <ac:graphicFrameMk id="16" creationId="{B3FC1B6D-3080-8573-3546-ABD1EFD5AA2C}"/>
          </ac:graphicFrameMkLst>
        </pc:graphicFrameChg>
        <pc:picChg chg="add del mod">
          <ac:chgData name="Enders, Florian" userId="38f0d492-4675-49fd-ace4-16006ee635c8" providerId="ADAL" clId="{F8ACDF0E-3EAF-433F-AA23-EEC39B3E211F}" dt="2023-02-09T10:29:30.712" v="1036" actId="478"/>
          <ac:picMkLst>
            <pc:docMk/>
            <pc:sldMk cId="3493370030" sldId="273"/>
            <ac:picMk id="6" creationId="{401A4F45-66F4-53D3-67F7-A99653EA741B}"/>
          </ac:picMkLst>
        </pc:picChg>
        <pc:picChg chg="add del mod">
          <ac:chgData name="Enders, Florian" userId="38f0d492-4675-49fd-ace4-16006ee635c8" providerId="ADAL" clId="{F8ACDF0E-3EAF-433F-AA23-EEC39B3E211F}" dt="2023-02-09T10:29:31.346" v="1037" actId="478"/>
          <ac:picMkLst>
            <pc:docMk/>
            <pc:sldMk cId="3493370030" sldId="273"/>
            <ac:picMk id="8" creationId="{444C6ECB-055C-19C8-A096-B5D11A4185B6}"/>
          </ac:picMkLst>
        </pc:picChg>
        <pc:picChg chg="add del mod">
          <ac:chgData name="Enders, Florian" userId="38f0d492-4675-49fd-ace4-16006ee635c8" providerId="ADAL" clId="{F8ACDF0E-3EAF-433F-AA23-EEC39B3E211F}" dt="2023-02-09T10:29:32.009" v="1038" actId="478"/>
          <ac:picMkLst>
            <pc:docMk/>
            <pc:sldMk cId="3493370030" sldId="273"/>
            <ac:picMk id="9" creationId="{0144960D-DEFC-088A-4EC0-8397DF902414}"/>
          </ac:picMkLst>
        </pc:picChg>
        <pc:picChg chg="add del mod">
          <ac:chgData name="Enders, Florian" userId="38f0d492-4675-49fd-ace4-16006ee635c8" providerId="ADAL" clId="{F8ACDF0E-3EAF-433F-AA23-EEC39B3E211F}" dt="2023-02-09T11:31:40.011" v="1051" actId="478"/>
          <ac:picMkLst>
            <pc:docMk/>
            <pc:sldMk cId="3493370030" sldId="273"/>
            <ac:picMk id="10" creationId="{BDD56C6A-F880-12A6-C13D-D72CF185FA6C}"/>
          </ac:picMkLst>
        </pc:picChg>
        <pc:picChg chg="add del mod">
          <ac:chgData name="Enders, Florian" userId="38f0d492-4675-49fd-ace4-16006ee635c8" providerId="ADAL" clId="{F8ACDF0E-3EAF-433F-AA23-EEC39B3E211F}" dt="2023-02-09T11:31:40.011" v="1051" actId="478"/>
          <ac:picMkLst>
            <pc:docMk/>
            <pc:sldMk cId="3493370030" sldId="273"/>
            <ac:picMk id="11" creationId="{1E0706F9-C0FB-C3A3-80FD-FA277692631F}"/>
          </ac:picMkLst>
        </pc:picChg>
        <pc:picChg chg="add del mod">
          <ac:chgData name="Enders, Florian" userId="38f0d492-4675-49fd-ace4-16006ee635c8" providerId="ADAL" clId="{F8ACDF0E-3EAF-433F-AA23-EEC39B3E211F}" dt="2023-02-09T11:31:40.011" v="1051" actId="478"/>
          <ac:picMkLst>
            <pc:docMk/>
            <pc:sldMk cId="3493370030" sldId="273"/>
            <ac:picMk id="12" creationId="{2AE7ACD8-0A98-5E04-AC5D-6946994B9A6C}"/>
          </ac:picMkLst>
        </pc:picChg>
        <pc:picChg chg="add del mod">
          <ac:chgData name="Enders, Florian" userId="38f0d492-4675-49fd-ace4-16006ee635c8" providerId="ADAL" clId="{F8ACDF0E-3EAF-433F-AA23-EEC39B3E211F}" dt="2023-02-09T11:31:40.011" v="1051" actId="478"/>
          <ac:picMkLst>
            <pc:docMk/>
            <pc:sldMk cId="3493370030" sldId="273"/>
            <ac:picMk id="13" creationId="{5417A698-7D75-973A-3C90-C51AFF3E6070}"/>
          </ac:picMkLst>
        </pc:picChg>
      </pc:sldChg>
      <pc:sldChg chg="addSp delSp modSp mod">
        <pc:chgData name="Enders, Florian" userId="38f0d492-4675-49fd-ace4-16006ee635c8" providerId="ADAL" clId="{F8ACDF0E-3EAF-433F-AA23-EEC39B3E211F}" dt="2023-02-09T11:51:59.014" v="1088" actId="1076"/>
        <pc:sldMkLst>
          <pc:docMk/>
          <pc:sldMk cId="1163278407" sldId="274"/>
        </pc:sldMkLst>
        <pc:picChg chg="del">
          <ac:chgData name="Enders, Florian" userId="38f0d492-4675-49fd-ace4-16006ee635c8" providerId="ADAL" clId="{F8ACDF0E-3EAF-433F-AA23-EEC39B3E211F}" dt="2023-02-09T08:14:24.111" v="46" actId="478"/>
          <ac:picMkLst>
            <pc:docMk/>
            <pc:sldMk cId="1163278407" sldId="274"/>
            <ac:picMk id="4" creationId="{676A0C98-1A2A-D4EF-8504-9AE41155CC70}"/>
          </ac:picMkLst>
        </pc:picChg>
        <pc:picChg chg="add mod modCrop">
          <ac:chgData name="Enders, Florian" userId="38f0d492-4675-49fd-ace4-16006ee635c8" providerId="ADAL" clId="{F8ACDF0E-3EAF-433F-AA23-EEC39B3E211F}" dt="2023-02-09T11:51:59.014" v="1088" actId="1076"/>
          <ac:picMkLst>
            <pc:docMk/>
            <pc:sldMk cId="1163278407" sldId="274"/>
            <ac:picMk id="5" creationId="{FC6D234C-2940-AF40-2D22-8F626E2CA7CB}"/>
          </ac:picMkLst>
        </pc:picChg>
      </pc:sldChg>
      <pc:sldChg chg="addSp delSp modSp add mod setBg delAnim">
        <pc:chgData name="Enders, Florian" userId="38f0d492-4675-49fd-ace4-16006ee635c8" providerId="ADAL" clId="{F8ACDF0E-3EAF-433F-AA23-EEC39B3E211F}" dt="2023-02-09T09:49:20.671" v="911" actId="14100"/>
        <pc:sldMkLst>
          <pc:docMk/>
          <pc:sldMk cId="1737865023" sldId="275"/>
        </pc:sldMkLst>
        <pc:spChg chg="mod">
          <ac:chgData name="Enders, Florian" userId="38f0d492-4675-49fd-ace4-16006ee635c8" providerId="ADAL" clId="{F8ACDF0E-3EAF-433F-AA23-EEC39B3E211F}" dt="2023-02-09T09:49:06.939" v="907" actId="26606"/>
          <ac:spMkLst>
            <pc:docMk/>
            <pc:sldMk cId="1737865023" sldId="275"/>
            <ac:spMk id="2" creationId="{4F951939-D512-C588-5AE5-1D771DAAA04D}"/>
          </ac:spMkLst>
        </pc:spChg>
        <pc:spChg chg="add del">
          <ac:chgData name="Enders, Florian" userId="38f0d492-4675-49fd-ace4-16006ee635c8" providerId="ADAL" clId="{F8ACDF0E-3EAF-433F-AA23-EEC39B3E211F}" dt="2023-02-09T09:49:06.939" v="907" actId="26606"/>
          <ac:spMkLst>
            <pc:docMk/>
            <pc:sldMk cId="1737865023" sldId="275"/>
            <ac:spMk id="15" creationId="{82184FF4-7029-4ED7-813A-192E60608764}"/>
          </ac:spMkLst>
        </pc:spChg>
        <pc:spChg chg="add del">
          <ac:chgData name="Enders, Florian" userId="38f0d492-4675-49fd-ace4-16006ee635c8" providerId="ADAL" clId="{F8ACDF0E-3EAF-433F-AA23-EEC39B3E211F}" dt="2023-02-09T09:49:06.939" v="907" actId="26606"/>
          <ac:spMkLst>
            <pc:docMk/>
            <pc:sldMk cId="1737865023" sldId="275"/>
            <ac:spMk id="17" creationId="{AAA7AB09-557C-41AD-9113-FF9F68FA1035}"/>
          </ac:spMkLst>
        </pc:spChg>
        <pc:spChg chg="add del">
          <ac:chgData name="Enders, Florian" userId="38f0d492-4675-49fd-ace4-16006ee635c8" providerId="ADAL" clId="{F8ACDF0E-3EAF-433F-AA23-EEC39B3E211F}" dt="2023-02-09T09:49:06.939" v="907" actId="26606"/>
          <ac:spMkLst>
            <pc:docMk/>
            <pc:sldMk cId="1737865023" sldId="275"/>
            <ac:spMk id="19" creationId="{EF99ECAA-1F11-4937-BBA6-51935AB44C9D}"/>
          </ac:spMkLst>
        </pc:spChg>
        <pc:spChg chg="add del">
          <ac:chgData name="Enders, Florian" userId="38f0d492-4675-49fd-ace4-16006ee635c8" providerId="ADAL" clId="{F8ACDF0E-3EAF-433F-AA23-EEC39B3E211F}" dt="2023-02-09T09:49:06.939" v="907" actId="26606"/>
          <ac:spMkLst>
            <pc:docMk/>
            <pc:sldMk cId="1737865023" sldId="275"/>
            <ac:spMk id="27" creationId="{1DB043B4-68C6-45B9-82AC-A5800EADB8DB}"/>
          </ac:spMkLst>
        </pc:spChg>
        <pc:spChg chg="add del">
          <ac:chgData name="Enders, Florian" userId="38f0d492-4675-49fd-ace4-16006ee635c8" providerId="ADAL" clId="{F8ACDF0E-3EAF-433F-AA23-EEC39B3E211F}" dt="2023-02-09T09:49:06.939" v="907" actId="26606"/>
          <ac:spMkLst>
            <pc:docMk/>
            <pc:sldMk cId="1737865023" sldId="275"/>
            <ac:spMk id="29" creationId="{50C7FB67-97F4-4984-8807-A43D643EA801}"/>
          </ac:spMkLst>
        </pc:spChg>
        <pc:grpChg chg="add del">
          <ac:chgData name="Enders, Florian" userId="38f0d492-4675-49fd-ace4-16006ee635c8" providerId="ADAL" clId="{F8ACDF0E-3EAF-433F-AA23-EEC39B3E211F}" dt="2023-02-09T09:49:06.939" v="907" actId="26606"/>
          <ac:grpSpMkLst>
            <pc:docMk/>
            <pc:sldMk cId="1737865023" sldId="275"/>
            <ac:grpSpMk id="21" creationId="{79DE9FAB-6BBA-4CFE-B67D-77B47F01ECA4}"/>
          </ac:grpSpMkLst>
        </pc:grpChg>
        <pc:grpChg chg="add del">
          <ac:chgData name="Enders, Florian" userId="38f0d492-4675-49fd-ace4-16006ee635c8" providerId="ADAL" clId="{F8ACDF0E-3EAF-433F-AA23-EEC39B3E211F}" dt="2023-02-09T09:49:06.939" v="907" actId="26606"/>
          <ac:grpSpMkLst>
            <pc:docMk/>
            <pc:sldMk cId="1737865023" sldId="275"/>
            <ac:grpSpMk id="31" creationId="{41F54C07-61D4-4BB1-A209-297754AD9C63}"/>
          </ac:grpSpMkLst>
        </pc:grpChg>
        <pc:graphicFrameChg chg="del">
          <ac:chgData name="Enders, Florian" userId="38f0d492-4675-49fd-ace4-16006ee635c8" providerId="ADAL" clId="{F8ACDF0E-3EAF-433F-AA23-EEC39B3E211F}" dt="2023-02-09T09:37:05.698" v="843" actId="478"/>
          <ac:graphicFrameMkLst>
            <pc:docMk/>
            <pc:sldMk cId="1737865023" sldId="275"/>
            <ac:graphicFrameMk id="7" creationId="{798D7DA5-35AA-6CAC-E636-44DF2B631918}"/>
          </ac:graphicFrameMkLst>
        </pc:graphicFrameChg>
        <pc:picChg chg="add mod ord">
          <ac:chgData name="Enders, Florian" userId="38f0d492-4675-49fd-ace4-16006ee635c8" providerId="ADAL" clId="{F8ACDF0E-3EAF-433F-AA23-EEC39B3E211F}" dt="2023-02-09T09:49:06.939" v="907" actId="26606"/>
          <ac:picMkLst>
            <pc:docMk/>
            <pc:sldMk cId="1737865023" sldId="275"/>
            <ac:picMk id="4" creationId="{61FD87F8-E8BC-069A-E8B8-1DE388DEAFAD}"/>
          </ac:picMkLst>
        </pc:picChg>
        <pc:picChg chg="del">
          <ac:chgData name="Enders, Florian" userId="38f0d492-4675-49fd-ace4-16006ee635c8" providerId="ADAL" clId="{F8ACDF0E-3EAF-433F-AA23-EEC39B3E211F}" dt="2023-02-09T09:38:28.698" v="844" actId="478"/>
          <ac:picMkLst>
            <pc:docMk/>
            <pc:sldMk cId="1737865023" sldId="275"/>
            <ac:picMk id="6" creationId="{401A4F45-66F4-53D3-67F7-A99653EA741B}"/>
          </ac:picMkLst>
        </pc:picChg>
        <pc:picChg chg="del">
          <ac:chgData name="Enders, Florian" userId="38f0d492-4675-49fd-ace4-16006ee635c8" providerId="ADAL" clId="{F8ACDF0E-3EAF-433F-AA23-EEC39B3E211F}" dt="2023-02-09T09:38:29.441" v="845" actId="478"/>
          <ac:picMkLst>
            <pc:docMk/>
            <pc:sldMk cId="1737865023" sldId="275"/>
            <ac:picMk id="8" creationId="{444C6ECB-055C-19C8-A096-B5D11A4185B6}"/>
          </ac:picMkLst>
        </pc:picChg>
        <pc:picChg chg="del">
          <ac:chgData name="Enders, Florian" userId="38f0d492-4675-49fd-ace4-16006ee635c8" providerId="ADAL" clId="{F8ACDF0E-3EAF-433F-AA23-EEC39B3E211F}" dt="2023-02-09T09:38:30.064" v="846" actId="478"/>
          <ac:picMkLst>
            <pc:docMk/>
            <pc:sldMk cId="1737865023" sldId="275"/>
            <ac:picMk id="9" creationId="{0144960D-DEFC-088A-4EC0-8397DF902414}"/>
          </ac:picMkLst>
        </pc:picChg>
        <pc:picChg chg="add mod">
          <ac:chgData name="Enders, Florian" userId="38f0d492-4675-49fd-ace4-16006ee635c8" providerId="ADAL" clId="{F8ACDF0E-3EAF-433F-AA23-EEC39B3E211F}" dt="2023-02-09T09:49:20.671" v="911" actId="14100"/>
          <ac:picMkLst>
            <pc:docMk/>
            <pc:sldMk cId="1737865023" sldId="275"/>
            <ac:picMk id="10" creationId="{7097EED9-39A6-4B73-BBC4-9CA3DC9E4093}"/>
          </ac:picMkLst>
        </pc:picChg>
      </pc:sldChg>
      <pc:sldChg chg="add mod modShow">
        <pc:chgData name="Enders, Florian" userId="38f0d492-4675-49fd-ace4-16006ee635c8" providerId="ADAL" clId="{F8ACDF0E-3EAF-433F-AA23-EEC39B3E211F}" dt="2023-02-09T11:32:12.801" v="1058" actId="729"/>
        <pc:sldMkLst>
          <pc:docMk/>
          <pc:sldMk cId="1406017646" sldId="277"/>
        </pc:sldMkLst>
      </pc:sldChg>
    </pc:docChg>
  </pc:docChgLst>
  <pc:docChgLst>
    <pc:chgData name="Kumar, Samarth" userId="S::bo92zule@fauad.fau.de::36246a69-e060-410f-b556-8617916ba862" providerId="AD" clId="Web-{FDA34F23-9268-4442-862B-5E3DF3860079}"/>
    <pc:docChg chg="modSld">
      <pc:chgData name="Kumar, Samarth" userId="S::bo92zule@fauad.fau.de::36246a69-e060-410f-b556-8617916ba862" providerId="AD" clId="Web-{FDA34F23-9268-4442-862B-5E3DF3860079}" dt="2022-11-02T20:17:56.425" v="92" actId="1076"/>
      <pc:docMkLst>
        <pc:docMk/>
      </pc:docMkLst>
      <pc:sldChg chg="addSp delSp modSp">
        <pc:chgData name="Kumar, Samarth" userId="S::bo92zule@fauad.fau.de::36246a69-e060-410f-b556-8617916ba862" providerId="AD" clId="Web-{FDA34F23-9268-4442-862B-5E3DF3860079}" dt="2022-11-02T20:17:56.425" v="92" actId="1076"/>
        <pc:sldMkLst>
          <pc:docMk/>
          <pc:sldMk cId="3365946864" sldId="259"/>
        </pc:sldMkLst>
        <pc:spChg chg="mod">
          <ac:chgData name="Kumar, Samarth" userId="S::bo92zule@fauad.fau.de::36246a69-e060-410f-b556-8617916ba862" providerId="AD" clId="Web-{FDA34F23-9268-4442-862B-5E3DF3860079}" dt="2022-11-02T20:09:23.382" v="74" actId="20577"/>
          <ac:spMkLst>
            <pc:docMk/>
            <pc:sldMk cId="3365946864" sldId="259"/>
            <ac:spMk id="3" creationId="{409FDCE2-BB3A-F1BB-0184-2B2C42F2D11D}"/>
          </ac:spMkLst>
        </pc:spChg>
        <pc:picChg chg="add del mod">
          <ac:chgData name="Kumar, Samarth" userId="S::bo92zule@fauad.fau.de::36246a69-e060-410f-b556-8617916ba862" providerId="AD" clId="Web-{FDA34F23-9268-4442-862B-5E3DF3860079}" dt="2022-11-02T20:17:29.831" v="82"/>
          <ac:picMkLst>
            <pc:docMk/>
            <pc:sldMk cId="3365946864" sldId="259"/>
            <ac:picMk id="4" creationId="{EE573CDC-9DEB-03DE-C39F-664C56E62567}"/>
          </ac:picMkLst>
        </pc:picChg>
        <pc:picChg chg="add mod">
          <ac:chgData name="Kumar, Samarth" userId="S::bo92zule@fauad.fau.de::36246a69-e060-410f-b556-8617916ba862" providerId="AD" clId="Web-{FDA34F23-9268-4442-862B-5E3DF3860079}" dt="2022-11-02T20:17:56.425" v="92" actId="1076"/>
          <ac:picMkLst>
            <pc:docMk/>
            <pc:sldMk cId="3365946864" sldId="259"/>
            <ac:picMk id="5" creationId="{A127A72B-A3B7-193A-5005-FCF3B1CC85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B7-4A82-AAA6-76AD065CF7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B7-4A82-AAA6-76AD065CF7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B7-4A82-AAA6-76AD065CF7B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B7-4A82-AAA6-76AD065CF7B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F4A-4382-9C0F-533040AD6B7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F4A-4382-9C0F-533040AD6B7A}"/>
              </c:ext>
            </c:extLst>
          </c:dPt>
          <c:cat>
            <c:numRef>
              <c:f>Tabelle1!$A$2:$A$7</c:f>
              <c:numCache>
                <c:formatCode>General</c:formatCode>
                <c:ptCount val="6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25</c:v>
                </c:pt>
                <c:pt idx="4">
                  <c:v>24</c:v>
                </c:pt>
                <c:pt idx="5">
                  <c:v>26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A-42E3-9640-6385B708E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A7-4DC8-BB6F-D9BF222C92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A7-4DC8-BB6F-D9BF222C92B9}"/>
              </c:ext>
            </c:extLst>
          </c:dPt>
          <c:cat>
            <c:strRef>
              <c:f>Tabelle1!$A$2:$A$3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A7-4DC8-BB6F-D9BF222C92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Gaming Experience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71-4F47-B8EC-6CA05FB9E16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71-4F47-B8EC-6CA05FB9E16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E5-4C45-9BBC-649354DAFD5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5E5-4C45-9BBC-649354DAFD5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55B-4827-A5D2-2529F25AC8C7}"/>
              </c:ext>
            </c:extLst>
          </c:dPt>
          <c:cat>
            <c:numRef>
              <c:f>Tabelle1!$A$2:$A$6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18</c:v>
                </c:pt>
                <c:pt idx="4">
                  <c:v>10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71-4F47-B8EC-6CA05FB9E1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23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21C194-AD85-4228-AFA2-2E7C43BB46D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D8A4F-A505-4519-A625-9FE30C9F24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Food</a:t>
          </a:r>
        </a:p>
      </dgm:t>
    </dgm:pt>
    <dgm:pt modelId="{4E71F49A-8A03-452B-B6FD-98C07E765956}" type="parTrans" cxnId="{0D28B2A6-FABC-47E8-91BD-112D7DC78DA1}">
      <dgm:prSet/>
      <dgm:spPr/>
      <dgm:t>
        <a:bodyPr/>
        <a:lstStyle/>
        <a:p>
          <a:endParaRPr lang="en-US"/>
        </a:p>
      </dgm:t>
    </dgm:pt>
    <dgm:pt modelId="{24886F33-3BCD-47B3-815C-774760435BF7}" type="sibTrans" cxnId="{0D28B2A6-FABC-47E8-91BD-112D7DC78DA1}">
      <dgm:prSet/>
      <dgm:spPr/>
      <dgm:t>
        <a:bodyPr/>
        <a:lstStyle/>
        <a:p>
          <a:endParaRPr lang="en-US"/>
        </a:p>
      </dgm:t>
    </dgm:pt>
    <dgm:pt modelId="{AFC75130-AD71-4EA3-B8D4-71885B40A7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Laundry</a:t>
          </a:r>
        </a:p>
      </dgm:t>
    </dgm:pt>
    <dgm:pt modelId="{A27406A1-907C-4871-A646-D8E50527E9B9}" type="parTrans" cxnId="{16087A25-CF69-47A0-95A6-96D8D6478181}">
      <dgm:prSet/>
      <dgm:spPr/>
      <dgm:t>
        <a:bodyPr/>
        <a:lstStyle/>
        <a:p>
          <a:endParaRPr lang="en-US"/>
        </a:p>
      </dgm:t>
    </dgm:pt>
    <dgm:pt modelId="{F9EC540F-FE28-4B52-9DB2-61B71FC0479E}" type="sibTrans" cxnId="{16087A25-CF69-47A0-95A6-96D8D6478181}">
      <dgm:prSet/>
      <dgm:spPr/>
      <dgm:t>
        <a:bodyPr/>
        <a:lstStyle/>
        <a:p>
          <a:endParaRPr lang="en-US"/>
        </a:p>
      </dgm:t>
    </dgm:pt>
    <dgm:pt modelId="{6A2AD9C1-E738-4EB4-A0DC-DFC8288626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Recreation</a:t>
          </a:r>
        </a:p>
      </dgm:t>
    </dgm:pt>
    <dgm:pt modelId="{A7925AAA-6098-456C-BBA3-EF6AD933F8FB}" type="parTrans" cxnId="{63A9FB9B-8105-4E34-B95B-74BE70E6B485}">
      <dgm:prSet/>
      <dgm:spPr/>
      <dgm:t>
        <a:bodyPr/>
        <a:lstStyle/>
        <a:p>
          <a:endParaRPr lang="en-US"/>
        </a:p>
      </dgm:t>
    </dgm:pt>
    <dgm:pt modelId="{EE773DE3-BB0F-4832-AB79-8C88C5C4AF8E}" type="sibTrans" cxnId="{63A9FB9B-8105-4E34-B95B-74BE70E6B485}">
      <dgm:prSet/>
      <dgm:spPr/>
      <dgm:t>
        <a:bodyPr/>
        <a:lstStyle/>
        <a:p>
          <a:endParaRPr lang="en-US"/>
        </a:p>
      </dgm:t>
    </dgm:pt>
    <dgm:pt modelId="{3154F63E-DC17-46B4-9DC9-9657366782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Transportation</a:t>
          </a:r>
        </a:p>
      </dgm:t>
    </dgm:pt>
    <dgm:pt modelId="{81488ED4-F601-43F3-9D39-71C90B48F18C}" type="parTrans" cxnId="{B14B7911-A990-4FD4-8C4A-C12B6369D4F5}">
      <dgm:prSet/>
      <dgm:spPr/>
      <dgm:t>
        <a:bodyPr/>
        <a:lstStyle/>
        <a:p>
          <a:endParaRPr lang="en-US"/>
        </a:p>
      </dgm:t>
    </dgm:pt>
    <dgm:pt modelId="{83C940A7-039C-47D9-AB0D-5930950BF6F1}" type="sibTrans" cxnId="{B14B7911-A990-4FD4-8C4A-C12B6369D4F5}">
      <dgm:prSet/>
      <dgm:spPr/>
      <dgm:t>
        <a:bodyPr/>
        <a:lstStyle/>
        <a:p>
          <a:endParaRPr lang="en-US"/>
        </a:p>
      </dgm:t>
    </dgm:pt>
    <dgm:pt modelId="{79ED2F25-F309-4663-AD9C-C1EF1028D7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Electricity</a:t>
          </a:r>
        </a:p>
      </dgm:t>
    </dgm:pt>
    <dgm:pt modelId="{8D6238B8-F243-407A-AF78-6C4B23A052D9}" type="parTrans" cxnId="{E5900D85-B201-4AE3-86F4-53A6993595ED}">
      <dgm:prSet/>
      <dgm:spPr/>
      <dgm:t>
        <a:bodyPr/>
        <a:lstStyle/>
        <a:p>
          <a:endParaRPr lang="en-US"/>
        </a:p>
      </dgm:t>
    </dgm:pt>
    <dgm:pt modelId="{389CBEB0-0545-45C1-A003-926AC3959450}" type="sibTrans" cxnId="{E5900D85-B201-4AE3-86F4-53A6993595ED}">
      <dgm:prSet/>
      <dgm:spPr/>
      <dgm:t>
        <a:bodyPr/>
        <a:lstStyle/>
        <a:p>
          <a:endParaRPr lang="en-US"/>
        </a:p>
      </dgm:t>
    </dgm:pt>
    <dgm:pt modelId="{A8376709-7619-4238-88D4-11F2882751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Heating</a:t>
          </a:r>
        </a:p>
      </dgm:t>
    </dgm:pt>
    <dgm:pt modelId="{D51A5A24-97F5-4E5D-87A0-8C5194978EA0}" type="parTrans" cxnId="{6F4BF954-67AE-4E1A-8247-2141ECD0449E}">
      <dgm:prSet/>
      <dgm:spPr/>
      <dgm:t>
        <a:bodyPr/>
        <a:lstStyle/>
        <a:p>
          <a:endParaRPr lang="en-US"/>
        </a:p>
      </dgm:t>
    </dgm:pt>
    <dgm:pt modelId="{3C92961E-732B-4F96-B6BB-542EFC737B8F}" type="sibTrans" cxnId="{6F4BF954-67AE-4E1A-8247-2141ECD0449E}">
      <dgm:prSet/>
      <dgm:spPr/>
      <dgm:t>
        <a:bodyPr/>
        <a:lstStyle/>
        <a:p>
          <a:endParaRPr lang="en-US"/>
        </a:p>
      </dgm:t>
    </dgm:pt>
    <dgm:pt modelId="{DC0B590A-70D6-49CF-ACE2-F98603AFC578}" type="pres">
      <dgm:prSet presAssocID="{2621C194-AD85-4228-AFA2-2E7C43BB46D7}" presName="root" presStyleCnt="0">
        <dgm:presLayoutVars>
          <dgm:dir/>
          <dgm:resizeHandles val="exact"/>
        </dgm:presLayoutVars>
      </dgm:prSet>
      <dgm:spPr/>
    </dgm:pt>
    <dgm:pt modelId="{EDB374EF-742F-4BE6-BC8B-55DF953B1EC6}" type="pres">
      <dgm:prSet presAssocID="{B0CD8A4F-A505-4519-A625-9FE30C9F2447}" presName="compNode" presStyleCnt="0"/>
      <dgm:spPr/>
    </dgm:pt>
    <dgm:pt modelId="{0DA65CAB-C812-449B-A9F0-B0B969B821FE}" type="pres">
      <dgm:prSet presAssocID="{B0CD8A4F-A505-4519-A625-9FE30C9F244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rte"/>
        </a:ext>
      </dgm:extLst>
    </dgm:pt>
    <dgm:pt modelId="{2B88D7FB-0B34-4538-8FCB-9966207C334B}" type="pres">
      <dgm:prSet presAssocID="{B0CD8A4F-A505-4519-A625-9FE30C9F2447}" presName="spaceRect" presStyleCnt="0"/>
      <dgm:spPr/>
    </dgm:pt>
    <dgm:pt modelId="{06E467A9-9426-43A0-9BDB-CF55DFA7FFBF}" type="pres">
      <dgm:prSet presAssocID="{B0CD8A4F-A505-4519-A625-9FE30C9F2447}" presName="textRect" presStyleLbl="revTx" presStyleIdx="0" presStyleCnt="6">
        <dgm:presLayoutVars>
          <dgm:chMax val="1"/>
          <dgm:chPref val="1"/>
        </dgm:presLayoutVars>
      </dgm:prSet>
      <dgm:spPr/>
    </dgm:pt>
    <dgm:pt modelId="{D423EEBE-7345-4B33-AF93-C26F94FA17A1}" type="pres">
      <dgm:prSet presAssocID="{24886F33-3BCD-47B3-815C-774760435BF7}" presName="sibTrans" presStyleCnt="0"/>
      <dgm:spPr/>
    </dgm:pt>
    <dgm:pt modelId="{D6EBB652-0561-4746-9E85-0DCFB8E05C33}" type="pres">
      <dgm:prSet presAssocID="{AFC75130-AD71-4EA3-B8D4-71885B40A745}" presName="compNode" presStyleCnt="0"/>
      <dgm:spPr/>
    </dgm:pt>
    <dgm:pt modelId="{7C97D0DA-3F9E-4E92-A697-300C6DC867E3}" type="pres">
      <dgm:prSet presAssocID="{AFC75130-AD71-4EA3-B8D4-71885B40A74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tuch"/>
        </a:ext>
      </dgm:extLst>
    </dgm:pt>
    <dgm:pt modelId="{1EAF94A6-7A54-453A-9A44-B6E0AC113F23}" type="pres">
      <dgm:prSet presAssocID="{AFC75130-AD71-4EA3-B8D4-71885B40A745}" presName="spaceRect" presStyleCnt="0"/>
      <dgm:spPr/>
    </dgm:pt>
    <dgm:pt modelId="{BA756A4A-61F8-4E1A-BC79-498E7BA0571A}" type="pres">
      <dgm:prSet presAssocID="{AFC75130-AD71-4EA3-B8D4-71885B40A745}" presName="textRect" presStyleLbl="revTx" presStyleIdx="1" presStyleCnt="6">
        <dgm:presLayoutVars>
          <dgm:chMax val="1"/>
          <dgm:chPref val="1"/>
        </dgm:presLayoutVars>
      </dgm:prSet>
      <dgm:spPr/>
    </dgm:pt>
    <dgm:pt modelId="{52B268FD-8601-409F-A6EA-A8F7E3DE9AC7}" type="pres">
      <dgm:prSet presAssocID="{F9EC540F-FE28-4B52-9DB2-61B71FC0479E}" presName="sibTrans" presStyleCnt="0"/>
      <dgm:spPr/>
    </dgm:pt>
    <dgm:pt modelId="{7D758862-133C-4C92-B0F0-DFA2852A5D66}" type="pres">
      <dgm:prSet presAssocID="{6A2AD9C1-E738-4EB4-A0DC-DFC828862628}" presName="compNode" presStyleCnt="0"/>
      <dgm:spPr/>
    </dgm:pt>
    <dgm:pt modelId="{D9CB9519-B5F7-4104-9F79-05B93CC2F738}" type="pres">
      <dgm:prSet presAssocID="{6A2AD9C1-E738-4EB4-A0DC-DFC82886262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eyball mit einfarbiger Füllung"/>
        </a:ext>
      </dgm:extLst>
    </dgm:pt>
    <dgm:pt modelId="{76030BF0-805F-4B83-BFB3-8AF3CD42B684}" type="pres">
      <dgm:prSet presAssocID="{6A2AD9C1-E738-4EB4-A0DC-DFC828862628}" presName="spaceRect" presStyleCnt="0"/>
      <dgm:spPr/>
    </dgm:pt>
    <dgm:pt modelId="{7A7A7B0D-C0B7-4344-A45B-6A29C77D367E}" type="pres">
      <dgm:prSet presAssocID="{6A2AD9C1-E738-4EB4-A0DC-DFC828862628}" presName="textRect" presStyleLbl="revTx" presStyleIdx="2" presStyleCnt="6">
        <dgm:presLayoutVars>
          <dgm:chMax val="1"/>
          <dgm:chPref val="1"/>
        </dgm:presLayoutVars>
      </dgm:prSet>
      <dgm:spPr/>
    </dgm:pt>
    <dgm:pt modelId="{E3C64B6E-02CC-4017-B758-DBF2A16B4578}" type="pres">
      <dgm:prSet presAssocID="{EE773DE3-BB0F-4832-AB79-8C88C5C4AF8E}" presName="sibTrans" presStyleCnt="0"/>
      <dgm:spPr/>
    </dgm:pt>
    <dgm:pt modelId="{35403622-22C0-47D6-BD0D-7BF59C14B505}" type="pres">
      <dgm:prSet presAssocID="{3154F63E-DC17-46B4-9DC9-965736678271}" presName="compNode" presStyleCnt="0"/>
      <dgm:spPr/>
    </dgm:pt>
    <dgm:pt modelId="{CFBAA0C5-7E3C-4BFA-A631-A03EC912ADA1}" type="pres">
      <dgm:prSet presAssocID="{3154F63E-DC17-46B4-9DC9-96573667827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376A99B9-402D-4424-88BF-4F68CFC11488}" type="pres">
      <dgm:prSet presAssocID="{3154F63E-DC17-46B4-9DC9-965736678271}" presName="spaceRect" presStyleCnt="0"/>
      <dgm:spPr/>
    </dgm:pt>
    <dgm:pt modelId="{8BA8A7EA-8697-4FD6-AE08-443491FA0BF0}" type="pres">
      <dgm:prSet presAssocID="{3154F63E-DC17-46B4-9DC9-965736678271}" presName="textRect" presStyleLbl="revTx" presStyleIdx="3" presStyleCnt="6">
        <dgm:presLayoutVars>
          <dgm:chMax val="1"/>
          <dgm:chPref val="1"/>
        </dgm:presLayoutVars>
      </dgm:prSet>
      <dgm:spPr/>
    </dgm:pt>
    <dgm:pt modelId="{46EE801D-2A45-450D-8D07-E046F5E8074C}" type="pres">
      <dgm:prSet presAssocID="{83C940A7-039C-47D9-AB0D-5930950BF6F1}" presName="sibTrans" presStyleCnt="0"/>
      <dgm:spPr/>
    </dgm:pt>
    <dgm:pt modelId="{F2AA3903-28F0-4578-95D6-1F03E104E988}" type="pres">
      <dgm:prSet presAssocID="{79ED2F25-F309-4663-AD9C-C1EF1028D727}" presName="compNode" presStyleCnt="0"/>
      <dgm:spPr/>
    </dgm:pt>
    <dgm:pt modelId="{222A143B-FBDE-4B78-8D30-87A00B397138}" type="pres">
      <dgm:prSet presAssocID="{79ED2F25-F309-4663-AD9C-C1EF1028D72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tz"/>
        </a:ext>
      </dgm:extLst>
    </dgm:pt>
    <dgm:pt modelId="{3CEDAC87-B5F2-4F7C-9C1E-98EFDECB42DB}" type="pres">
      <dgm:prSet presAssocID="{79ED2F25-F309-4663-AD9C-C1EF1028D727}" presName="spaceRect" presStyleCnt="0"/>
      <dgm:spPr/>
    </dgm:pt>
    <dgm:pt modelId="{95C03B98-C8F3-4EC3-81BF-AAA8536E5408}" type="pres">
      <dgm:prSet presAssocID="{79ED2F25-F309-4663-AD9C-C1EF1028D727}" presName="textRect" presStyleLbl="revTx" presStyleIdx="4" presStyleCnt="6">
        <dgm:presLayoutVars>
          <dgm:chMax val="1"/>
          <dgm:chPref val="1"/>
        </dgm:presLayoutVars>
      </dgm:prSet>
      <dgm:spPr/>
    </dgm:pt>
    <dgm:pt modelId="{24B088AC-7435-4EE6-B7B8-B59CA6C13688}" type="pres">
      <dgm:prSet presAssocID="{389CBEB0-0545-45C1-A003-926AC3959450}" presName="sibTrans" presStyleCnt="0"/>
      <dgm:spPr/>
    </dgm:pt>
    <dgm:pt modelId="{939BC406-122D-45D5-9DD5-4FE698BFBE9D}" type="pres">
      <dgm:prSet presAssocID="{A8376709-7619-4238-88D4-11F28827519C}" presName="compNode" presStyleCnt="0"/>
      <dgm:spPr/>
    </dgm:pt>
    <dgm:pt modelId="{14BCEC1F-DF10-4C8E-B197-0DA06B19EF31}" type="pres">
      <dgm:prSet presAssocID="{A8376709-7619-4238-88D4-11F28827519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uer"/>
        </a:ext>
      </dgm:extLst>
    </dgm:pt>
    <dgm:pt modelId="{64FF34A2-CE2E-4BD0-A618-A5E4E9B244CB}" type="pres">
      <dgm:prSet presAssocID="{A8376709-7619-4238-88D4-11F28827519C}" presName="spaceRect" presStyleCnt="0"/>
      <dgm:spPr/>
    </dgm:pt>
    <dgm:pt modelId="{E06ED7A3-C468-4199-8B51-9A12D48A9DED}" type="pres">
      <dgm:prSet presAssocID="{A8376709-7619-4238-88D4-11F28827519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14B7911-A990-4FD4-8C4A-C12B6369D4F5}" srcId="{2621C194-AD85-4228-AFA2-2E7C43BB46D7}" destId="{3154F63E-DC17-46B4-9DC9-965736678271}" srcOrd="3" destOrd="0" parTransId="{81488ED4-F601-43F3-9D39-71C90B48F18C}" sibTransId="{83C940A7-039C-47D9-AB0D-5930950BF6F1}"/>
    <dgm:cxn modelId="{16087A25-CF69-47A0-95A6-96D8D6478181}" srcId="{2621C194-AD85-4228-AFA2-2E7C43BB46D7}" destId="{AFC75130-AD71-4EA3-B8D4-71885B40A745}" srcOrd="1" destOrd="0" parTransId="{A27406A1-907C-4871-A646-D8E50527E9B9}" sibTransId="{F9EC540F-FE28-4B52-9DB2-61B71FC0479E}"/>
    <dgm:cxn modelId="{6F4BF954-67AE-4E1A-8247-2141ECD0449E}" srcId="{2621C194-AD85-4228-AFA2-2E7C43BB46D7}" destId="{A8376709-7619-4238-88D4-11F28827519C}" srcOrd="5" destOrd="0" parTransId="{D51A5A24-97F5-4E5D-87A0-8C5194978EA0}" sibTransId="{3C92961E-732B-4F96-B6BB-542EFC737B8F}"/>
    <dgm:cxn modelId="{CECF0178-5AB1-4AAA-B60F-3756F4CCA58E}" type="presOf" srcId="{3154F63E-DC17-46B4-9DC9-965736678271}" destId="{8BA8A7EA-8697-4FD6-AE08-443491FA0BF0}" srcOrd="0" destOrd="0" presId="urn:microsoft.com/office/officeart/2018/2/layout/IconLabelList"/>
    <dgm:cxn modelId="{E5900D85-B201-4AE3-86F4-53A6993595ED}" srcId="{2621C194-AD85-4228-AFA2-2E7C43BB46D7}" destId="{79ED2F25-F309-4663-AD9C-C1EF1028D727}" srcOrd="4" destOrd="0" parTransId="{8D6238B8-F243-407A-AF78-6C4B23A052D9}" sibTransId="{389CBEB0-0545-45C1-A003-926AC3959450}"/>
    <dgm:cxn modelId="{B289AF99-E1BC-4287-AF02-582CB0580AC0}" type="presOf" srcId="{79ED2F25-F309-4663-AD9C-C1EF1028D727}" destId="{95C03B98-C8F3-4EC3-81BF-AAA8536E5408}" srcOrd="0" destOrd="0" presId="urn:microsoft.com/office/officeart/2018/2/layout/IconLabelList"/>
    <dgm:cxn modelId="{63A9FB9B-8105-4E34-B95B-74BE70E6B485}" srcId="{2621C194-AD85-4228-AFA2-2E7C43BB46D7}" destId="{6A2AD9C1-E738-4EB4-A0DC-DFC828862628}" srcOrd="2" destOrd="0" parTransId="{A7925AAA-6098-456C-BBA3-EF6AD933F8FB}" sibTransId="{EE773DE3-BB0F-4832-AB79-8C88C5C4AF8E}"/>
    <dgm:cxn modelId="{0D28B2A6-FABC-47E8-91BD-112D7DC78DA1}" srcId="{2621C194-AD85-4228-AFA2-2E7C43BB46D7}" destId="{B0CD8A4F-A505-4519-A625-9FE30C9F2447}" srcOrd="0" destOrd="0" parTransId="{4E71F49A-8A03-452B-B6FD-98C07E765956}" sibTransId="{24886F33-3BCD-47B3-815C-774760435BF7}"/>
    <dgm:cxn modelId="{E39701AD-C48E-4B62-9A37-FD04A72A7D2B}" type="presOf" srcId="{AFC75130-AD71-4EA3-B8D4-71885B40A745}" destId="{BA756A4A-61F8-4E1A-BC79-498E7BA0571A}" srcOrd="0" destOrd="0" presId="urn:microsoft.com/office/officeart/2018/2/layout/IconLabelList"/>
    <dgm:cxn modelId="{CFB178BC-EF15-45BC-81EE-35119CC8B3AA}" type="presOf" srcId="{6A2AD9C1-E738-4EB4-A0DC-DFC828862628}" destId="{7A7A7B0D-C0B7-4344-A45B-6A29C77D367E}" srcOrd="0" destOrd="0" presId="urn:microsoft.com/office/officeart/2018/2/layout/IconLabelList"/>
    <dgm:cxn modelId="{7E842FD3-D955-4F29-A234-39AD320AB964}" type="presOf" srcId="{B0CD8A4F-A505-4519-A625-9FE30C9F2447}" destId="{06E467A9-9426-43A0-9BDB-CF55DFA7FFBF}" srcOrd="0" destOrd="0" presId="urn:microsoft.com/office/officeart/2018/2/layout/IconLabelList"/>
    <dgm:cxn modelId="{02C9B9E0-4BF4-43C7-8D25-8575C8BDC995}" type="presOf" srcId="{A8376709-7619-4238-88D4-11F28827519C}" destId="{E06ED7A3-C468-4199-8B51-9A12D48A9DED}" srcOrd="0" destOrd="0" presId="urn:microsoft.com/office/officeart/2018/2/layout/IconLabelList"/>
    <dgm:cxn modelId="{EED914F3-015C-4400-ACE3-0160418E0438}" type="presOf" srcId="{2621C194-AD85-4228-AFA2-2E7C43BB46D7}" destId="{DC0B590A-70D6-49CF-ACE2-F98603AFC578}" srcOrd="0" destOrd="0" presId="urn:microsoft.com/office/officeart/2018/2/layout/IconLabelList"/>
    <dgm:cxn modelId="{CCE929D5-9E25-484E-9DA4-6A12E20E331B}" type="presParOf" srcId="{DC0B590A-70D6-49CF-ACE2-F98603AFC578}" destId="{EDB374EF-742F-4BE6-BC8B-55DF953B1EC6}" srcOrd="0" destOrd="0" presId="urn:microsoft.com/office/officeart/2018/2/layout/IconLabelList"/>
    <dgm:cxn modelId="{3DBC0F5F-8931-466E-8036-00CF14E6B7A2}" type="presParOf" srcId="{EDB374EF-742F-4BE6-BC8B-55DF953B1EC6}" destId="{0DA65CAB-C812-449B-A9F0-B0B969B821FE}" srcOrd="0" destOrd="0" presId="urn:microsoft.com/office/officeart/2018/2/layout/IconLabelList"/>
    <dgm:cxn modelId="{7CFDCA1D-9D8E-4A82-875F-049C6660DDF9}" type="presParOf" srcId="{EDB374EF-742F-4BE6-BC8B-55DF953B1EC6}" destId="{2B88D7FB-0B34-4538-8FCB-9966207C334B}" srcOrd="1" destOrd="0" presId="urn:microsoft.com/office/officeart/2018/2/layout/IconLabelList"/>
    <dgm:cxn modelId="{619C24EB-B70B-490A-A92A-FCC136DAD220}" type="presParOf" srcId="{EDB374EF-742F-4BE6-BC8B-55DF953B1EC6}" destId="{06E467A9-9426-43A0-9BDB-CF55DFA7FFBF}" srcOrd="2" destOrd="0" presId="urn:microsoft.com/office/officeart/2018/2/layout/IconLabelList"/>
    <dgm:cxn modelId="{979EBDBA-D6F7-4F6F-ADEE-22CA41028C44}" type="presParOf" srcId="{DC0B590A-70D6-49CF-ACE2-F98603AFC578}" destId="{D423EEBE-7345-4B33-AF93-C26F94FA17A1}" srcOrd="1" destOrd="0" presId="urn:microsoft.com/office/officeart/2018/2/layout/IconLabelList"/>
    <dgm:cxn modelId="{7DD64D6F-E55B-48FE-9F70-B3534A346E71}" type="presParOf" srcId="{DC0B590A-70D6-49CF-ACE2-F98603AFC578}" destId="{D6EBB652-0561-4746-9E85-0DCFB8E05C33}" srcOrd="2" destOrd="0" presId="urn:microsoft.com/office/officeart/2018/2/layout/IconLabelList"/>
    <dgm:cxn modelId="{7091786C-1A43-47A5-8942-248E41D882BA}" type="presParOf" srcId="{D6EBB652-0561-4746-9E85-0DCFB8E05C33}" destId="{7C97D0DA-3F9E-4E92-A697-300C6DC867E3}" srcOrd="0" destOrd="0" presId="urn:microsoft.com/office/officeart/2018/2/layout/IconLabelList"/>
    <dgm:cxn modelId="{2D63E296-5F51-475F-814E-E137623FA859}" type="presParOf" srcId="{D6EBB652-0561-4746-9E85-0DCFB8E05C33}" destId="{1EAF94A6-7A54-453A-9A44-B6E0AC113F23}" srcOrd="1" destOrd="0" presId="urn:microsoft.com/office/officeart/2018/2/layout/IconLabelList"/>
    <dgm:cxn modelId="{4B981CC6-0C17-4BD2-BCBB-9F4E7B8AB6CC}" type="presParOf" srcId="{D6EBB652-0561-4746-9E85-0DCFB8E05C33}" destId="{BA756A4A-61F8-4E1A-BC79-498E7BA0571A}" srcOrd="2" destOrd="0" presId="urn:microsoft.com/office/officeart/2018/2/layout/IconLabelList"/>
    <dgm:cxn modelId="{CDA6FC68-57A1-48D7-BFE4-98D8573DD272}" type="presParOf" srcId="{DC0B590A-70D6-49CF-ACE2-F98603AFC578}" destId="{52B268FD-8601-409F-A6EA-A8F7E3DE9AC7}" srcOrd="3" destOrd="0" presId="urn:microsoft.com/office/officeart/2018/2/layout/IconLabelList"/>
    <dgm:cxn modelId="{AE0C7CF7-D2CF-4C06-96BA-C45000C1B6D9}" type="presParOf" srcId="{DC0B590A-70D6-49CF-ACE2-F98603AFC578}" destId="{7D758862-133C-4C92-B0F0-DFA2852A5D66}" srcOrd="4" destOrd="0" presId="urn:microsoft.com/office/officeart/2018/2/layout/IconLabelList"/>
    <dgm:cxn modelId="{5E175FD9-2C2F-48F3-8281-4EFB1F4A3FE2}" type="presParOf" srcId="{7D758862-133C-4C92-B0F0-DFA2852A5D66}" destId="{D9CB9519-B5F7-4104-9F79-05B93CC2F738}" srcOrd="0" destOrd="0" presId="urn:microsoft.com/office/officeart/2018/2/layout/IconLabelList"/>
    <dgm:cxn modelId="{E7372089-F66F-4F4F-99D6-2C6204910203}" type="presParOf" srcId="{7D758862-133C-4C92-B0F0-DFA2852A5D66}" destId="{76030BF0-805F-4B83-BFB3-8AF3CD42B684}" srcOrd="1" destOrd="0" presId="urn:microsoft.com/office/officeart/2018/2/layout/IconLabelList"/>
    <dgm:cxn modelId="{ABC9F681-E297-49DB-946C-26BBDC92A117}" type="presParOf" srcId="{7D758862-133C-4C92-B0F0-DFA2852A5D66}" destId="{7A7A7B0D-C0B7-4344-A45B-6A29C77D367E}" srcOrd="2" destOrd="0" presId="urn:microsoft.com/office/officeart/2018/2/layout/IconLabelList"/>
    <dgm:cxn modelId="{9AAE35AC-7200-4D56-9244-20179191B1AF}" type="presParOf" srcId="{DC0B590A-70D6-49CF-ACE2-F98603AFC578}" destId="{E3C64B6E-02CC-4017-B758-DBF2A16B4578}" srcOrd="5" destOrd="0" presId="urn:microsoft.com/office/officeart/2018/2/layout/IconLabelList"/>
    <dgm:cxn modelId="{31D07288-A673-493E-803A-5ACD23731B5D}" type="presParOf" srcId="{DC0B590A-70D6-49CF-ACE2-F98603AFC578}" destId="{35403622-22C0-47D6-BD0D-7BF59C14B505}" srcOrd="6" destOrd="0" presId="urn:microsoft.com/office/officeart/2018/2/layout/IconLabelList"/>
    <dgm:cxn modelId="{B012571F-13A8-4C00-91B3-D34394D18FD7}" type="presParOf" srcId="{35403622-22C0-47D6-BD0D-7BF59C14B505}" destId="{CFBAA0C5-7E3C-4BFA-A631-A03EC912ADA1}" srcOrd="0" destOrd="0" presId="urn:microsoft.com/office/officeart/2018/2/layout/IconLabelList"/>
    <dgm:cxn modelId="{295C37E9-6E82-447D-B09A-BBA11B6AD3F7}" type="presParOf" srcId="{35403622-22C0-47D6-BD0D-7BF59C14B505}" destId="{376A99B9-402D-4424-88BF-4F68CFC11488}" srcOrd="1" destOrd="0" presId="urn:microsoft.com/office/officeart/2018/2/layout/IconLabelList"/>
    <dgm:cxn modelId="{D1D203E8-7784-4CFA-98EC-CC180D93E3BD}" type="presParOf" srcId="{35403622-22C0-47D6-BD0D-7BF59C14B505}" destId="{8BA8A7EA-8697-4FD6-AE08-443491FA0BF0}" srcOrd="2" destOrd="0" presId="urn:microsoft.com/office/officeart/2018/2/layout/IconLabelList"/>
    <dgm:cxn modelId="{9356D326-C369-4086-9556-8A09229F31D7}" type="presParOf" srcId="{DC0B590A-70D6-49CF-ACE2-F98603AFC578}" destId="{46EE801D-2A45-450D-8D07-E046F5E8074C}" srcOrd="7" destOrd="0" presId="urn:microsoft.com/office/officeart/2018/2/layout/IconLabelList"/>
    <dgm:cxn modelId="{64D4B894-C5A3-4C3D-BD75-1E0F2D3005B5}" type="presParOf" srcId="{DC0B590A-70D6-49CF-ACE2-F98603AFC578}" destId="{F2AA3903-28F0-4578-95D6-1F03E104E988}" srcOrd="8" destOrd="0" presId="urn:microsoft.com/office/officeart/2018/2/layout/IconLabelList"/>
    <dgm:cxn modelId="{87D00708-E044-4E64-940E-1556A9D0C8DD}" type="presParOf" srcId="{F2AA3903-28F0-4578-95D6-1F03E104E988}" destId="{222A143B-FBDE-4B78-8D30-87A00B397138}" srcOrd="0" destOrd="0" presId="urn:microsoft.com/office/officeart/2018/2/layout/IconLabelList"/>
    <dgm:cxn modelId="{11D7FD80-84C8-4A31-8885-4060D09D8670}" type="presParOf" srcId="{F2AA3903-28F0-4578-95D6-1F03E104E988}" destId="{3CEDAC87-B5F2-4F7C-9C1E-98EFDECB42DB}" srcOrd="1" destOrd="0" presId="urn:microsoft.com/office/officeart/2018/2/layout/IconLabelList"/>
    <dgm:cxn modelId="{10221093-117C-4D61-8BF5-DA416384A6E6}" type="presParOf" srcId="{F2AA3903-28F0-4578-95D6-1F03E104E988}" destId="{95C03B98-C8F3-4EC3-81BF-AAA8536E5408}" srcOrd="2" destOrd="0" presId="urn:microsoft.com/office/officeart/2018/2/layout/IconLabelList"/>
    <dgm:cxn modelId="{4CEC21A0-BB69-4155-9F92-597CDB864317}" type="presParOf" srcId="{DC0B590A-70D6-49CF-ACE2-F98603AFC578}" destId="{24B088AC-7435-4EE6-B7B8-B59CA6C13688}" srcOrd="9" destOrd="0" presId="urn:microsoft.com/office/officeart/2018/2/layout/IconLabelList"/>
    <dgm:cxn modelId="{F5FA0C47-B95C-4D33-B8CF-99F89C8A73C5}" type="presParOf" srcId="{DC0B590A-70D6-49CF-ACE2-F98603AFC578}" destId="{939BC406-122D-45D5-9DD5-4FE698BFBE9D}" srcOrd="10" destOrd="0" presId="urn:microsoft.com/office/officeart/2018/2/layout/IconLabelList"/>
    <dgm:cxn modelId="{92741115-6F13-4518-AB0E-0ABEA6DD8ACF}" type="presParOf" srcId="{939BC406-122D-45D5-9DD5-4FE698BFBE9D}" destId="{14BCEC1F-DF10-4C8E-B197-0DA06B19EF31}" srcOrd="0" destOrd="0" presId="urn:microsoft.com/office/officeart/2018/2/layout/IconLabelList"/>
    <dgm:cxn modelId="{7EDC8FFE-D44D-4109-AF60-CF560F349C79}" type="presParOf" srcId="{939BC406-122D-45D5-9DD5-4FE698BFBE9D}" destId="{64FF34A2-CE2E-4BD0-A618-A5E4E9B244CB}" srcOrd="1" destOrd="0" presId="urn:microsoft.com/office/officeart/2018/2/layout/IconLabelList"/>
    <dgm:cxn modelId="{AA47444D-B820-4B7F-A2A2-A25EA9A6C398}" type="presParOf" srcId="{939BC406-122D-45D5-9DD5-4FE698BFBE9D}" destId="{E06ED7A3-C468-4199-8B51-9A12D48A9D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21C194-AD85-4228-AFA2-2E7C43BB46D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D8A4F-A505-4519-A625-9FE30C9F24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rPr>
            <a:t>Floods</a:t>
          </a:r>
          <a:endParaRPr lang="en-US"/>
        </a:p>
      </dgm:t>
    </dgm:pt>
    <dgm:pt modelId="{4E71F49A-8A03-452B-B6FD-98C07E765956}" type="parTrans" cxnId="{0D28B2A6-FABC-47E8-91BD-112D7DC78DA1}">
      <dgm:prSet/>
      <dgm:spPr/>
      <dgm:t>
        <a:bodyPr/>
        <a:lstStyle/>
        <a:p>
          <a:endParaRPr lang="en-US"/>
        </a:p>
      </dgm:t>
    </dgm:pt>
    <dgm:pt modelId="{24886F33-3BCD-47B3-815C-774760435BF7}" type="sibTrans" cxnId="{0D28B2A6-FABC-47E8-91BD-112D7DC78DA1}">
      <dgm:prSet/>
      <dgm:spPr/>
      <dgm:t>
        <a:bodyPr/>
        <a:lstStyle/>
        <a:p>
          <a:endParaRPr lang="en-US"/>
        </a:p>
      </dgm:t>
    </dgm:pt>
    <dgm:pt modelId="{AFC75130-AD71-4EA3-B8D4-71885B40A7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rPr>
            <a:t>Mosquitoes</a:t>
          </a:r>
          <a:endParaRPr lang="en-US"/>
        </a:p>
      </dgm:t>
    </dgm:pt>
    <dgm:pt modelId="{A27406A1-907C-4871-A646-D8E50527E9B9}" type="parTrans" cxnId="{16087A25-CF69-47A0-95A6-96D8D6478181}">
      <dgm:prSet/>
      <dgm:spPr/>
      <dgm:t>
        <a:bodyPr/>
        <a:lstStyle/>
        <a:p>
          <a:endParaRPr lang="en-US"/>
        </a:p>
      </dgm:t>
    </dgm:pt>
    <dgm:pt modelId="{F9EC540F-FE28-4B52-9DB2-61B71FC0479E}" type="sibTrans" cxnId="{16087A25-CF69-47A0-95A6-96D8D6478181}">
      <dgm:prSet/>
      <dgm:spPr/>
      <dgm:t>
        <a:bodyPr/>
        <a:lstStyle/>
        <a:p>
          <a:endParaRPr lang="en-US"/>
        </a:p>
      </dgm:t>
    </dgm:pt>
    <dgm:pt modelId="{6A2AD9C1-E738-4EB4-A0DC-DFC8288626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rPr>
            <a:t>Loss of species</a:t>
          </a:r>
          <a:endParaRPr lang="en-US"/>
        </a:p>
      </dgm:t>
    </dgm:pt>
    <dgm:pt modelId="{A7925AAA-6098-456C-BBA3-EF6AD933F8FB}" type="parTrans" cxnId="{63A9FB9B-8105-4E34-B95B-74BE70E6B485}">
      <dgm:prSet/>
      <dgm:spPr/>
      <dgm:t>
        <a:bodyPr/>
        <a:lstStyle/>
        <a:p>
          <a:endParaRPr lang="en-US"/>
        </a:p>
      </dgm:t>
    </dgm:pt>
    <dgm:pt modelId="{EE773DE3-BB0F-4832-AB79-8C88C5C4AF8E}" type="sibTrans" cxnId="{63A9FB9B-8105-4E34-B95B-74BE70E6B485}">
      <dgm:prSet/>
      <dgm:spPr/>
      <dgm:t>
        <a:bodyPr/>
        <a:lstStyle/>
        <a:p>
          <a:endParaRPr lang="en-US"/>
        </a:p>
      </dgm:t>
    </dgm:pt>
    <dgm:pt modelId="{DC0B590A-70D6-49CF-ACE2-F98603AFC578}" type="pres">
      <dgm:prSet presAssocID="{2621C194-AD85-4228-AFA2-2E7C43BB46D7}" presName="root" presStyleCnt="0">
        <dgm:presLayoutVars>
          <dgm:dir/>
          <dgm:resizeHandles val="exact"/>
        </dgm:presLayoutVars>
      </dgm:prSet>
      <dgm:spPr/>
    </dgm:pt>
    <dgm:pt modelId="{EDB374EF-742F-4BE6-BC8B-55DF953B1EC6}" type="pres">
      <dgm:prSet presAssocID="{B0CD8A4F-A505-4519-A625-9FE30C9F2447}" presName="compNode" presStyleCnt="0"/>
      <dgm:spPr/>
    </dgm:pt>
    <dgm:pt modelId="{0DA65CAB-C812-449B-A9F0-B0B969B821FE}" type="pres">
      <dgm:prSet presAssocID="{B0CD8A4F-A505-4519-A625-9FE30C9F24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le mit einfarbiger Füllung"/>
        </a:ext>
      </dgm:extLst>
    </dgm:pt>
    <dgm:pt modelId="{2B88D7FB-0B34-4538-8FCB-9966207C334B}" type="pres">
      <dgm:prSet presAssocID="{B0CD8A4F-A505-4519-A625-9FE30C9F2447}" presName="spaceRect" presStyleCnt="0"/>
      <dgm:spPr/>
    </dgm:pt>
    <dgm:pt modelId="{06E467A9-9426-43A0-9BDB-CF55DFA7FFBF}" type="pres">
      <dgm:prSet presAssocID="{B0CD8A4F-A505-4519-A625-9FE30C9F2447}" presName="textRect" presStyleLbl="revTx" presStyleIdx="0" presStyleCnt="3">
        <dgm:presLayoutVars>
          <dgm:chMax val="1"/>
          <dgm:chPref val="1"/>
        </dgm:presLayoutVars>
      </dgm:prSet>
      <dgm:spPr/>
    </dgm:pt>
    <dgm:pt modelId="{D423EEBE-7345-4B33-AF93-C26F94FA17A1}" type="pres">
      <dgm:prSet presAssocID="{24886F33-3BCD-47B3-815C-774760435BF7}" presName="sibTrans" presStyleCnt="0"/>
      <dgm:spPr/>
    </dgm:pt>
    <dgm:pt modelId="{D6EBB652-0561-4746-9E85-0DCFB8E05C33}" type="pres">
      <dgm:prSet presAssocID="{AFC75130-AD71-4EA3-B8D4-71885B40A745}" presName="compNode" presStyleCnt="0"/>
      <dgm:spPr/>
    </dgm:pt>
    <dgm:pt modelId="{7C97D0DA-3F9E-4E92-A697-300C6DC867E3}" type="pres">
      <dgm:prSet presAssocID="{AFC75130-AD71-4EA3-B8D4-71885B40A7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skito mit einfarbiger Füllung"/>
        </a:ext>
      </dgm:extLst>
    </dgm:pt>
    <dgm:pt modelId="{1EAF94A6-7A54-453A-9A44-B6E0AC113F23}" type="pres">
      <dgm:prSet presAssocID="{AFC75130-AD71-4EA3-B8D4-71885B40A745}" presName="spaceRect" presStyleCnt="0"/>
      <dgm:spPr/>
    </dgm:pt>
    <dgm:pt modelId="{BA756A4A-61F8-4E1A-BC79-498E7BA0571A}" type="pres">
      <dgm:prSet presAssocID="{AFC75130-AD71-4EA3-B8D4-71885B40A745}" presName="textRect" presStyleLbl="revTx" presStyleIdx="1" presStyleCnt="3">
        <dgm:presLayoutVars>
          <dgm:chMax val="1"/>
          <dgm:chPref val="1"/>
        </dgm:presLayoutVars>
      </dgm:prSet>
      <dgm:spPr/>
    </dgm:pt>
    <dgm:pt modelId="{52B268FD-8601-409F-A6EA-A8F7E3DE9AC7}" type="pres">
      <dgm:prSet presAssocID="{F9EC540F-FE28-4B52-9DB2-61B71FC0479E}" presName="sibTrans" presStyleCnt="0"/>
      <dgm:spPr/>
    </dgm:pt>
    <dgm:pt modelId="{7D758862-133C-4C92-B0F0-DFA2852A5D66}" type="pres">
      <dgm:prSet presAssocID="{6A2AD9C1-E738-4EB4-A0DC-DFC828862628}" presName="compNode" presStyleCnt="0"/>
      <dgm:spPr/>
    </dgm:pt>
    <dgm:pt modelId="{D9CB9519-B5F7-4104-9F79-05B93CC2F738}" type="pres">
      <dgm:prSet presAssocID="{6A2AD9C1-E738-4EB4-A0DC-DFC8288626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tenkopf mit einfarbiger Füllung"/>
        </a:ext>
      </dgm:extLst>
    </dgm:pt>
    <dgm:pt modelId="{76030BF0-805F-4B83-BFB3-8AF3CD42B684}" type="pres">
      <dgm:prSet presAssocID="{6A2AD9C1-E738-4EB4-A0DC-DFC828862628}" presName="spaceRect" presStyleCnt="0"/>
      <dgm:spPr/>
    </dgm:pt>
    <dgm:pt modelId="{7A7A7B0D-C0B7-4344-A45B-6A29C77D367E}" type="pres">
      <dgm:prSet presAssocID="{6A2AD9C1-E738-4EB4-A0DC-DFC82886262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6087A25-CF69-47A0-95A6-96D8D6478181}" srcId="{2621C194-AD85-4228-AFA2-2E7C43BB46D7}" destId="{AFC75130-AD71-4EA3-B8D4-71885B40A745}" srcOrd="1" destOrd="0" parTransId="{A27406A1-907C-4871-A646-D8E50527E9B9}" sibTransId="{F9EC540F-FE28-4B52-9DB2-61B71FC0479E}"/>
    <dgm:cxn modelId="{63A9FB9B-8105-4E34-B95B-74BE70E6B485}" srcId="{2621C194-AD85-4228-AFA2-2E7C43BB46D7}" destId="{6A2AD9C1-E738-4EB4-A0DC-DFC828862628}" srcOrd="2" destOrd="0" parTransId="{A7925AAA-6098-456C-BBA3-EF6AD933F8FB}" sibTransId="{EE773DE3-BB0F-4832-AB79-8C88C5C4AF8E}"/>
    <dgm:cxn modelId="{0D28B2A6-FABC-47E8-91BD-112D7DC78DA1}" srcId="{2621C194-AD85-4228-AFA2-2E7C43BB46D7}" destId="{B0CD8A4F-A505-4519-A625-9FE30C9F2447}" srcOrd="0" destOrd="0" parTransId="{4E71F49A-8A03-452B-B6FD-98C07E765956}" sibTransId="{24886F33-3BCD-47B3-815C-774760435BF7}"/>
    <dgm:cxn modelId="{E39701AD-C48E-4B62-9A37-FD04A72A7D2B}" type="presOf" srcId="{AFC75130-AD71-4EA3-B8D4-71885B40A745}" destId="{BA756A4A-61F8-4E1A-BC79-498E7BA0571A}" srcOrd="0" destOrd="0" presId="urn:microsoft.com/office/officeart/2018/2/layout/IconLabelList"/>
    <dgm:cxn modelId="{CFB178BC-EF15-45BC-81EE-35119CC8B3AA}" type="presOf" srcId="{6A2AD9C1-E738-4EB4-A0DC-DFC828862628}" destId="{7A7A7B0D-C0B7-4344-A45B-6A29C77D367E}" srcOrd="0" destOrd="0" presId="urn:microsoft.com/office/officeart/2018/2/layout/IconLabelList"/>
    <dgm:cxn modelId="{7E842FD3-D955-4F29-A234-39AD320AB964}" type="presOf" srcId="{B0CD8A4F-A505-4519-A625-9FE30C9F2447}" destId="{06E467A9-9426-43A0-9BDB-CF55DFA7FFBF}" srcOrd="0" destOrd="0" presId="urn:microsoft.com/office/officeart/2018/2/layout/IconLabelList"/>
    <dgm:cxn modelId="{EED914F3-015C-4400-ACE3-0160418E0438}" type="presOf" srcId="{2621C194-AD85-4228-AFA2-2E7C43BB46D7}" destId="{DC0B590A-70D6-49CF-ACE2-F98603AFC578}" srcOrd="0" destOrd="0" presId="urn:microsoft.com/office/officeart/2018/2/layout/IconLabelList"/>
    <dgm:cxn modelId="{CCE929D5-9E25-484E-9DA4-6A12E20E331B}" type="presParOf" srcId="{DC0B590A-70D6-49CF-ACE2-F98603AFC578}" destId="{EDB374EF-742F-4BE6-BC8B-55DF953B1EC6}" srcOrd="0" destOrd="0" presId="urn:microsoft.com/office/officeart/2018/2/layout/IconLabelList"/>
    <dgm:cxn modelId="{3DBC0F5F-8931-466E-8036-00CF14E6B7A2}" type="presParOf" srcId="{EDB374EF-742F-4BE6-BC8B-55DF953B1EC6}" destId="{0DA65CAB-C812-449B-A9F0-B0B969B821FE}" srcOrd="0" destOrd="0" presId="urn:microsoft.com/office/officeart/2018/2/layout/IconLabelList"/>
    <dgm:cxn modelId="{7CFDCA1D-9D8E-4A82-875F-049C6660DDF9}" type="presParOf" srcId="{EDB374EF-742F-4BE6-BC8B-55DF953B1EC6}" destId="{2B88D7FB-0B34-4538-8FCB-9966207C334B}" srcOrd="1" destOrd="0" presId="urn:microsoft.com/office/officeart/2018/2/layout/IconLabelList"/>
    <dgm:cxn modelId="{619C24EB-B70B-490A-A92A-FCC136DAD220}" type="presParOf" srcId="{EDB374EF-742F-4BE6-BC8B-55DF953B1EC6}" destId="{06E467A9-9426-43A0-9BDB-CF55DFA7FFBF}" srcOrd="2" destOrd="0" presId="urn:microsoft.com/office/officeart/2018/2/layout/IconLabelList"/>
    <dgm:cxn modelId="{979EBDBA-D6F7-4F6F-ADEE-22CA41028C44}" type="presParOf" srcId="{DC0B590A-70D6-49CF-ACE2-F98603AFC578}" destId="{D423EEBE-7345-4B33-AF93-C26F94FA17A1}" srcOrd="1" destOrd="0" presId="urn:microsoft.com/office/officeart/2018/2/layout/IconLabelList"/>
    <dgm:cxn modelId="{7DD64D6F-E55B-48FE-9F70-B3534A346E71}" type="presParOf" srcId="{DC0B590A-70D6-49CF-ACE2-F98603AFC578}" destId="{D6EBB652-0561-4746-9E85-0DCFB8E05C33}" srcOrd="2" destOrd="0" presId="urn:microsoft.com/office/officeart/2018/2/layout/IconLabelList"/>
    <dgm:cxn modelId="{7091786C-1A43-47A5-8942-248E41D882BA}" type="presParOf" srcId="{D6EBB652-0561-4746-9E85-0DCFB8E05C33}" destId="{7C97D0DA-3F9E-4E92-A697-300C6DC867E3}" srcOrd="0" destOrd="0" presId="urn:microsoft.com/office/officeart/2018/2/layout/IconLabelList"/>
    <dgm:cxn modelId="{2D63E296-5F51-475F-814E-E137623FA859}" type="presParOf" srcId="{D6EBB652-0561-4746-9E85-0DCFB8E05C33}" destId="{1EAF94A6-7A54-453A-9A44-B6E0AC113F23}" srcOrd="1" destOrd="0" presId="urn:microsoft.com/office/officeart/2018/2/layout/IconLabelList"/>
    <dgm:cxn modelId="{4B981CC6-0C17-4BD2-BCBB-9F4E7B8AB6CC}" type="presParOf" srcId="{D6EBB652-0561-4746-9E85-0DCFB8E05C33}" destId="{BA756A4A-61F8-4E1A-BC79-498E7BA0571A}" srcOrd="2" destOrd="0" presId="urn:microsoft.com/office/officeart/2018/2/layout/IconLabelList"/>
    <dgm:cxn modelId="{CDA6FC68-57A1-48D7-BFE4-98D8573DD272}" type="presParOf" srcId="{DC0B590A-70D6-49CF-ACE2-F98603AFC578}" destId="{52B268FD-8601-409F-A6EA-A8F7E3DE9AC7}" srcOrd="3" destOrd="0" presId="urn:microsoft.com/office/officeart/2018/2/layout/IconLabelList"/>
    <dgm:cxn modelId="{AE0C7CF7-D2CF-4C06-96BA-C45000C1B6D9}" type="presParOf" srcId="{DC0B590A-70D6-49CF-ACE2-F98603AFC578}" destId="{7D758862-133C-4C92-B0F0-DFA2852A5D66}" srcOrd="4" destOrd="0" presId="urn:microsoft.com/office/officeart/2018/2/layout/IconLabelList"/>
    <dgm:cxn modelId="{5E175FD9-2C2F-48F3-8281-4EFB1F4A3FE2}" type="presParOf" srcId="{7D758862-133C-4C92-B0F0-DFA2852A5D66}" destId="{D9CB9519-B5F7-4104-9F79-05B93CC2F738}" srcOrd="0" destOrd="0" presId="urn:microsoft.com/office/officeart/2018/2/layout/IconLabelList"/>
    <dgm:cxn modelId="{E7372089-F66F-4F4F-99D6-2C6204910203}" type="presParOf" srcId="{7D758862-133C-4C92-B0F0-DFA2852A5D66}" destId="{76030BF0-805F-4B83-BFB3-8AF3CD42B684}" srcOrd="1" destOrd="0" presId="urn:microsoft.com/office/officeart/2018/2/layout/IconLabelList"/>
    <dgm:cxn modelId="{ABC9F681-E297-49DB-946C-26BBDC92A117}" type="presParOf" srcId="{7D758862-133C-4C92-B0F0-DFA2852A5D66}" destId="{7A7A7B0D-C0B7-4344-A45B-6A29C77D36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1C194-AD85-4228-AFA2-2E7C43BB46D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D8A4F-A505-4519-A625-9FE30C9F24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Environmental sounds</a:t>
          </a:r>
        </a:p>
      </dgm:t>
    </dgm:pt>
    <dgm:pt modelId="{4E71F49A-8A03-452B-B6FD-98C07E765956}" type="parTrans" cxnId="{0D28B2A6-FABC-47E8-91BD-112D7DC78DA1}">
      <dgm:prSet/>
      <dgm:spPr/>
      <dgm:t>
        <a:bodyPr/>
        <a:lstStyle/>
        <a:p>
          <a:endParaRPr lang="en-US"/>
        </a:p>
      </dgm:t>
    </dgm:pt>
    <dgm:pt modelId="{24886F33-3BCD-47B3-815C-774760435BF7}" type="sibTrans" cxnId="{0D28B2A6-FABC-47E8-91BD-112D7DC78DA1}">
      <dgm:prSet/>
      <dgm:spPr/>
      <dgm:t>
        <a:bodyPr/>
        <a:lstStyle/>
        <a:p>
          <a:endParaRPr lang="en-US"/>
        </a:p>
      </dgm:t>
    </dgm:pt>
    <dgm:pt modelId="{E6877C35-C8A0-402C-B8B5-2B087A7D03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Interactable objects</a:t>
          </a:r>
          <a:endParaRPr lang="de-DE"/>
        </a:p>
      </dgm:t>
    </dgm:pt>
    <dgm:pt modelId="{2D930200-F294-4E41-B755-D85A329B5528}" type="parTrans" cxnId="{8BA6D323-5715-4078-A02D-2BB0F024854F}">
      <dgm:prSet/>
      <dgm:spPr/>
      <dgm:t>
        <a:bodyPr/>
        <a:lstStyle/>
        <a:p>
          <a:endParaRPr lang="de-DE"/>
        </a:p>
      </dgm:t>
    </dgm:pt>
    <dgm:pt modelId="{373D1778-D7C1-4B47-A68B-41FC7B2EC3EB}" type="sibTrans" cxnId="{8BA6D323-5715-4078-A02D-2BB0F024854F}">
      <dgm:prSet/>
      <dgm:spPr/>
      <dgm:t>
        <a:bodyPr/>
        <a:lstStyle/>
        <a:p>
          <a:endParaRPr lang="de-DE"/>
        </a:p>
      </dgm:t>
    </dgm:pt>
    <dgm:pt modelId="{DF3B3B8C-DDB2-4D20-B7BF-EBC12C533C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Impacts</a:t>
          </a:r>
          <a:endParaRPr lang="de-DE"/>
        </a:p>
      </dgm:t>
    </dgm:pt>
    <dgm:pt modelId="{A1732C73-F99B-4220-8A3B-E2165AD1E8C7}" type="parTrans" cxnId="{ECC1C424-7C26-425F-8354-DEE138F2D4F9}">
      <dgm:prSet/>
      <dgm:spPr/>
      <dgm:t>
        <a:bodyPr/>
        <a:lstStyle/>
        <a:p>
          <a:endParaRPr lang="de-DE"/>
        </a:p>
      </dgm:t>
    </dgm:pt>
    <dgm:pt modelId="{DC1B2D58-530F-48D0-B14F-8398541BCB62}" type="sibTrans" cxnId="{ECC1C424-7C26-425F-8354-DEE138F2D4F9}">
      <dgm:prSet/>
      <dgm:spPr/>
      <dgm:t>
        <a:bodyPr/>
        <a:lstStyle/>
        <a:p>
          <a:endParaRPr lang="de-DE"/>
        </a:p>
      </dgm:t>
    </dgm:pt>
    <dgm:pt modelId="{BCC22F25-36DD-462C-89D3-766961C808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Voice lines</a:t>
          </a:r>
          <a:endParaRPr lang="de-DE"/>
        </a:p>
      </dgm:t>
    </dgm:pt>
    <dgm:pt modelId="{FEDDABF0-DC24-4CC7-9ECE-0AF07694C2BD}" type="parTrans" cxnId="{4C3B55CA-96B7-415B-85E8-75B7A693AA09}">
      <dgm:prSet/>
      <dgm:spPr/>
      <dgm:t>
        <a:bodyPr/>
        <a:lstStyle/>
        <a:p>
          <a:endParaRPr lang="de-DE"/>
        </a:p>
      </dgm:t>
    </dgm:pt>
    <dgm:pt modelId="{B54DF71B-23C1-4BCE-BE66-16D4ED46C949}" type="sibTrans" cxnId="{4C3B55CA-96B7-415B-85E8-75B7A693AA09}">
      <dgm:prSet/>
      <dgm:spPr/>
      <dgm:t>
        <a:bodyPr/>
        <a:lstStyle/>
        <a:p>
          <a:endParaRPr lang="de-DE"/>
        </a:p>
      </dgm:t>
    </dgm:pt>
    <dgm:pt modelId="{DC0B590A-70D6-49CF-ACE2-F98603AFC578}" type="pres">
      <dgm:prSet presAssocID="{2621C194-AD85-4228-AFA2-2E7C43BB46D7}" presName="root" presStyleCnt="0">
        <dgm:presLayoutVars>
          <dgm:dir/>
          <dgm:resizeHandles val="exact"/>
        </dgm:presLayoutVars>
      </dgm:prSet>
      <dgm:spPr/>
    </dgm:pt>
    <dgm:pt modelId="{EDB374EF-742F-4BE6-BC8B-55DF953B1EC6}" type="pres">
      <dgm:prSet presAssocID="{B0CD8A4F-A505-4519-A625-9FE30C9F2447}" presName="compNode" presStyleCnt="0"/>
      <dgm:spPr/>
    </dgm:pt>
    <dgm:pt modelId="{0DA65CAB-C812-449B-A9F0-B0B969B821FE}" type="pres">
      <dgm:prSet presAssocID="{B0CD8A4F-A505-4519-A625-9FE30C9F244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dt mit einfarbiger Füllung"/>
        </a:ext>
      </dgm:extLst>
    </dgm:pt>
    <dgm:pt modelId="{2B88D7FB-0B34-4538-8FCB-9966207C334B}" type="pres">
      <dgm:prSet presAssocID="{B0CD8A4F-A505-4519-A625-9FE30C9F2447}" presName="spaceRect" presStyleCnt="0"/>
      <dgm:spPr/>
    </dgm:pt>
    <dgm:pt modelId="{06E467A9-9426-43A0-9BDB-CF55DFA7FFBF}" type="pres">
      <dgm:prSet presAssocID="{B0CD8A4F-A505-4519-A625-9FE30C9F2447}" presName="textRect" presStyleLbl="revTx" presStyleIdx="0" presStyleCnt="4">
        <dgm:presLayoutVars>
          <dgm:chMax val="1"/>
          <dgm:chPref val="1"/>
        </dgm:presLayoutVars>
      </dgm:prSet>
      <dgm:spPr/>
    </dgm:pt>
    <dgm:pt modelId="{D423EEBE-7345-4B33-AF93-C26F94FA17A1}" type="pres">
      <dgm:prSet presAssocID="{24886F33-3BCD-47B3-815C-774760435BF7}" presName="sibTrans" presStyleCnt="0"/>
      <dgm:spPr/>
    </dgm:pt>
    <dgm:pt modelId="{F0929548-093C-47EC-8C2D-264F7BF493DC}" type="pres">
      <dgm:prSet presAssocID="{E6877C35-C8A0-402C-B8B5-2B087A7D03C7}" presName="compNode" presStyleCnt="0"/>
      <dgm:spPr/>
    </dgm:pt>
    <dgm:pt modelId="{F23A2A25-9780-45B6-8708-E0829518A9A4}" type="pres">
      <dgm:prSet presAssocID="{E6877C35-C8A0-402C-B8B5-2B087A7D03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usammendrücken Vergrößern mit einfarbiger Füllung"/>
        </a:ext>
      </dgm:extLst>
    </dgm:pt>
    <dgm:pt modelId="{7F9D2443-C125-4D92-8D39-7CD5F06D3E52}" type="pres">
      <dgm:prSet presAssocID="{E6877C35-C8A0-402C-B8B5-2B087A7D03C7}" presName="spaceRect" presStyleCnt="0"/>
      <dgm:spPr/>
    </dgm:pt>
    <dgm:pt modelId="{EA6C8760-46F3-4B66-B590-26849A472434}" type="pres">
      <dgm:prSet presAssocID="{E6877C35-C8A0-402C-B8B5-2B087A7D03C7}" presName="textRect" presStyleLbl="revTx" presStyleIdx="1" presStyleCnt="4">
        <dgm:presLayoutVars>
          <dgm:chMax val="1"/>
          <dgm:chPref val="1"/>
        </dgm:presLayoutVars>
      </dgm:prSet>
      <dgm:spPr/>
    </dgm:pt>
    <dgm:pt modelId="{EE4FC871-DDB3-4D46-9D8E-BC6D455AAF0E}" type="pres">
      <dgm:prSet presAssocID="{373D1778-D7C1-4B47-A68B-41FC7B2EC3EB}" presName="sibTrans" presStyleCnt="0"/>
      <dgm:spPr/>
    </dgm:pt>
    <dgm:pt modelId="{42964394-0BFB-465B-9B6A-9DF8943CBCD3}" type="pres">
      <dgm:prSet presAssocID="{DF3B3B8C-DDB2-4D20-B7BF-EBC12C533CA9}" presName="compNode" presStyleCnt="0"/>
      <dgm:spPr/>
    </dgm:pt>
    <dgm:pt modelId="{F543B657-641A-447A-962E-12176D6C69D7}" type="pres">
      <dgm:prSet presAssocID="{DF3B3B8C-DDB2-4D20-B7BF-EBC12C533C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le mit einfarbiger Füllung"/>
        </a:ext>
      </dgm:extLst>
    </dgm:pt>
    <dgm:pt modelId="{AC42A54B-2DEF-4705-839A-1F0E77E0B4F9}" type="pres">
      <dgm:prSet presAssocID="{DF3B3B8C-DDB2-4D20-B7BF-EBC12C533CA9}" presName="spaceRect" presStyleCnt="0"/>
      <dgm:spPr/>
    </dgm:pt>
    <dgm:pt modelId="{95445DB0-7D70-4D8E-989E-CAC4E3DE3DAA}" type="pres">
      <dgm:prSet presAssocID="{DF3B3B8C-DDB2-4D20-B7BF-EBC12C533CA9}" presName="textRect" presStyleLbl="revTx" presStyleIdx="2" presStyleCnt="4">
        <dgm:presLayoutVars>
          <dgm:chMax val="1"/>
          <dgm:chPref val="1"/>
        </dgm:presLayoutVars>
      </dgm:prSet>
      <dgm:spPr/>
    </dgm:pt>
    <dgm:pt modelId="{0F1EE67D-2013-483F-ACA8-942CB876DE41}" type="pres">
      <dgm:prSet presAssocID="{DC1B2D58-530F-48D0-B14F-8398541BCB62}" presName="sibTrans" presStyleCnt="0"/>
      <dgm:spPr/>
    </dgm:pt>
    <dgm:pt modelId="{044F09B9-A29B-468C-BFE9-6CB3ECA05FD7}" type="pres">
      <dgm:prSet presAssocID="{BCC22F25-36DD-462C-89D3-766961C808EB}" presName="compNode" presStyleCnt="0"/>
      <dgm:spPr/>
    </dgm:pt>
    <dgm:pt modelId="{AE7CB85E-58F6-4F42-8BA1-2114CDB7C9D6}" type="pres">
      <dgm:prSet presAssocID="{BCC22F25-36DD-462C-89D3-766961C808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mikrofon mit einfarbiger Füllung"/>
        </a:ext>
      </dgm:extLst>
    </dgm:pt>
    <dgm:pt modelId="{954BC867-43D1-4B0C-9F31-51995CAF202A}" type="pres">
      <dgm:prSet presAssocID="{BCC22F25-36DD-462C-89D3-766961C808EB}" presName="spaceRect" presStyleCnt="0"/>
      <dgm:spPr/>
    </dgm:pt>
    <dgm:pt modelId="{5FF550F3-86CC-460B-80E9-12818F483723}" type="pres">
      <dgm:prSet presAssocID="{BCC22F25-36DD-462C-89D3-766961C808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CF8DD20-8A7A-4E3A-AFA4-764E050556C7}" type="presOf" srcId="{E6877C35-C8A0-402C-B8B5-2B087A7D03C7}" destId="{EA6C8760-46F3-4B66-B590-26849A472434}" srcOrd="0" destOrd="0" presId="urn:microsoft.com/office/officeart/2018/2/layout/IconLabelList"/>
    <dgm:cxn modelId="{8BA6D323-5715-4078-A02D-2BB0F024854F}" srcId="{2621C194-AD85-4228-AFA2-2E7C43BB46D7}" destId="{E6877C35-C8A0-402C-B8B5-2B087A7D03C7}" srcOrd="1" destOrd="0" parTransId="{2D930200-F294-4E41-B755-D85A329B5528}" sibTransId="{373D1778-D7C1-4B47-A68B-41FC7B2EC3EB}"/>
    <dgm:cxn modelId="{ECC1C424-7C26-425F-8354-DEE138F2D4F9}" srcId="{2621C194-AD85-4228-AFA2-2E7C43BB46D7}" destId="{DF3B3B8C-DDB2-4D20-B7BF-EBC12C533CA9}" srcOrd="2" destOrd="0" parTransId="{A1732C73-F99B-4220-8A3B-E2165AD1E8C7}" sibTransId="{DC1B2D58-530F-48D0-B14F-8398541BCB62}"/>
    <dgm:cxn modelId="{6C125744-DCE0-4192-84A4-BE7EB22F2B99}" type="presOf" srcId="{BCC22F25-36DD-462C-89D3-766961C808EB}" destId="{5FF550F3-86CC-460B-80E9-12818F483723}" srcOrd="0" destOrd="0" presId="urn:microsoft.com/office/officeart/2018/2/layout/IconLabelList"/>
    <dgm:cxn modelId="{0D28B2A6-FABC-47E8-91BD-112D7DC78DA1}" srcId="{2621C194-AD85-4228-AFA2-2E7C43BB46D7}" destId="{B0CD8A4F-A505-4519-A625-9FE30C9F2447}" srcOrd="0" destOrd="0" parTransId="{4E71F49A-8A03-452B-B6FD-98C07E765956}" sibTransId="{24886F33-3BCD-47B3-815C-774760435BF7}"/>
    <dgm:cxn modelId="{090A89C1-87CB-4289-8BD1-048CD3027B6D}" type="presOf" srcId="{DF3B3B8C-DDB2-4D20-B7BF-EBC12C533CA9}" destId="{95445DB0-7D70-4D8E-989E-CAC4E3DE3DAA}" srcOrd="0" destOrd="0" presId="urn:microsoft.com/office/officeart/2018/2/layout/IconLabelList"/>
    <dgm:cxn modelId="{4C3B55CA-96B7-415B-85E8-75B7A693AA09}" srcId="{2621C194-AD85-4228-AFA2-2E7C43BB46D7}" destId="{BCC22F25-36DD-462C-89D3-766961C808EB}" srcOrd="3" destOrd="0" parTransId="{FEDDABF0-DC24-4CC7-9ECE-0AF07694C2BD}" sibTransId="{B54DF71B-23C1-4BCE-BE66-16D4ED46C949}"/>
    <dgm:cxn modelId="{7E842FD3-D955-4F29-A234-39AD320AB964}" type="presOf" srcId="{B0CD8A4F-A505-4519-A625-9FE30C9F2447}" destId="{06E467A9-9426-43A0-9BDB-CF55DFA7FFBF}" srcOrd="0" destOrd="0" presId="urn:microsoft.com/office/officeart/2018/2/layout/IconLabelList"/>
    <dgm:cxn modelId="{EED914F3-015C-4400-ACE3-0160418E0438}" type="presOf" srcId="{2621C194-AD85-4228-AFA2-2E7C43BB46D7}" destId="{DC0B590A-70D6-49CF-ACE2-F98603AFC578}" srcOrd="0" destOrd="0" presId="urn:microsoft.com/office/officeart/2018/2/layout/IconLabelList"/>
    <dgm:cxn modelId="{CCE929D5-9E25-484E-9DA4-6A12E20E331B}" type="presParOf" srcId="{DC0B590A-70D6-49CF-ACE2-F98603AFC578}" destId="{EDB374EF-742F-4BE6-BC8B-55DF953B1EC6}" srcOrd="0" destOrd="0" presId="urn:microsoft.com/office/officeart/2018/2/layout/IconLabelList"/>
    <dgm:cxn modelId="{3DBC0F5F-8931-466E-8036-00CF14E6B7A2}" type="presParOf" srcId="{EDB374EF-742F-4BE6-BC8B-55DF953B1EC6}" destId="{0DA65CAB-C812-449B-A9F0-B0B969B821FE}" srcOrd="0" destOrd="0" presId="urn:microsoft.com/office/officeart/2018/2/layout/IconLabelList"/>
    <dgm:cxn modelId="{7CFDCA1D-9D8E-4A82-875F-049C6660DDF9}" type="presParOf" srcId="{EDB374EF-742F-4BE6-BC8B-55DF953B1EC6}" destId="{2B88D7FB-0B34-4538-8FCB-9966207C334B}" srcOrd="1" destOrd="0" presId="urn:microsoft.com/office/officeart/2018/2/layout/IconLabelList"/>
    <dgm:cxn modelId="{619C24EB-B70B-490A-A92A-FCC136DAD220}" type="presParOf" srcId="{EDB374EF-742F-4BE6-BC8B-55DF953B1EC6}" destId="{06E467A9-9426-43A0-9BDB-CF55DFA7FFBF}" srcOrd="2" destOrd="0" presId="urn:microsoft.com/office/officeart/2018/2/layout/IconLabelList"/>
    <dgm:cxn modelId="{979EBDBA-D6F7-4F6F-ADEE-22CA41028C44}" type="presParOf" srcId="{DC0B590A-70D6-49CF-ACE2-F98603AFC578}" destId="{D423EEBE-7345-4B33-AF93-C26F94FA17A1}" srcOrd="1" destOrd="0" presId="urn:microsoft.com/office/officeart/2018/2/layout/IconLabelList"/>
    <dgm:cxn modelId="{6B6A98B4-6F48-42C2-BDDB-B8CBCD311D6B}" type="presParOf" srcId="{DC0B590A-70D6-49CF-ACE2-F98603AFC578}" destId="{F0929548-093C-47EC-8C2D-264F7BF493DC}" srcOrd="2" destOrd="0" presId="urn:microsoft.com/office/officeart/2018/2/layout/IconLabelList"/>
    <dgm:cxn modelId="{3495C6EE-ED35-4197-9E71-2FB45F6EBEE7}" type="presParOf" srcId="{F0929548-093C-47EC-8C2D-264F7BF493DC}" destId="{F23A2A25-9780-45B6-8708-E0829518A9A4}" srcOrd="0" destOrd="0" presId="urn:microsoft.com/office/officeart/2018/2/layout/IconLabelList"/>
    <dgm:cxn modelId="{5A6ACE67-BF72-44BB-B975-EEE8B059FF41}" type="presParOf" srcId="{F0929548-093C-47EC-8C2D-264F7BF493DC}" destId="{7F9D2443-C125-4D92-8D39-7CD5F06D3E52}" srcOrd="1" destOrd="0" presId="urn:microsoft.com/office/officeart/2018/2/layout/IconLabelList"/>
    <dgm:cxn modelId="{42BEFAFC-2D30-400D-AF3F-5AABF6D0048A}" type="presParOf" srcId="{F0929548-093C-47EC-8C2D-264F7BF493DC}" destId="{EA6C8760-46F3-4B66-B590-26849A472434}" srcOrd="2" destOrd="0" presId="urn:microsoft.com/office/officeart/2018/2/layout/IconLabelList"/>
    <dgm:cxn modelId="{74E37A47-EA78-444F-B6A1-068FB630047A}" type="presParOf" srcId="{DC0B590A-70D6-49CF-ACE2-F98603AFC578}" destId="{EE4FC871-DDB3-4D46-9D8E-BC6D455AAF0E}" srcOrd="3" destOrd="0" presId="urn:microsoft.com/office/officeart/2018/2/layout/IconLabelList"/>
    <dgm:cxn modelId="{0D3B1A56-F36E-4E2E-9AEA-B28DFF73355B}" type="presParOf" srcId="{DC0B590A-70D6-49CF-ACE2-F98603AFC578}" destId="{42964394-0BFB-465B-9B6A-9DF8943CBCD3}" srcOrd="4" destOrd="0" presId="urn:microsoft.com/office/officeart/2018/2/layout/IconLabelList"/>
    <dgm:cxn modelId="{A124FFCE-8EF5-4DF4-BA24-4D8076038FE8}" type="presParOf" srcId="{42964394-0BFB-465B-9B6A-9DF8943CBCD3}" destId="{F543B657-641A-447A-962E-12176D6C69D7}" srcOrd="0" destOrd="0" presId="urn:microsoft.com/office/officeart/2018/2/layout/IconLabelList"/>
    <dgm:cxn modelId="{FD9C7952-A661-4060-81BF-D5C7BCC7E500}" type="presParOf" srcId="{42964394-0BFB-465B-9B6A-9DF8943CBCD3}" destId="{AC42A54B-2DEF-4705-839A-1F0E77E0B4F9}" srcOrd="1" destOrd="0" presId="urn:microsoft.com/office/officeart/2018/2/layout/IconLabelList"/>
    <dgm:cxn modelId="{51DC85B6-E8D3-4BD9-843A-7186E88923C3}" type="presParOf" srcId="{42964394-0BFB-465B-9B6A-9DF8943CBCD3}" destId="{95445DB0-7D70-4D8E-989E-CAC4E3DE3DAA}" srcOrd="2" destOrd="0" presId="urn:microsoft.com/office/officeart/2018/2/layout/IconLabelList"/>
    <dgm:cxn modelId="{8D2E0734-B979-4597-B58F-E7293EB5DA15}" type="presParOf" srcId="{DC0B590A-70D6-49CF-ACE2-F98603AFC578}" destId="{0F1EE67D-2013-483F-ACA8-942CB876DE41}" srcOrd="5" destOrd="0" presId="urn:microsoft.com/office/officeart/2018/2/layout/IconLabelList"/>
    <dgm:cxn modelId="{ACDC8860-1AA4-4044-BDE4-5A7C3ABE8853}" type="presParOf" srcId="{DC0B590A-70D6-49CF-ACE2-F98603AFC578}" destId="{044F09B9-A29B-468C-BFE9-6CB3ECA05FD7}" srcOrd="6" destOrd="0" presId="urn:microsoft.com/office/officeart/2018/2/layout/IconLabelList"/>
    <dgm:cxn modelId="{9F85F124-A1FD-4656-910F-E5550F06809D}" type="presParOf" srcId="{044F09B9-A29B-468C-BFE9-6CB3ECA05FD7}" destId="{AE7CB85E-58F6-4F42-8BA1-2114CDB7C9D6}" srcOrd="0" destOrd="0" presId="urn:microsoft.com/office/officeart/2018/2/layout/IconLabelList"/>
    <dgm:cxn modelId="{B5368894-BCB4-4231-861E-EF1F7640BDA8}" type="presParOf" srcId="{044F09B9-A29B-468C-BFE9-6CB3ECA05FD7}" destId="{954BC867-43D1-4B0C-9F31-51995CAF202A}" srcOrd="1" destOrd="0" presId="urn:microsoft.com/office/officeart/2018/2/layout/IconLabelList"/>
    <dgm:cxn modelId="{FCAA9015-9B72-47EA-817E-52D28492574C}" type="presParOf" srcId="{044F09B9-A29B-468C-BFE9-6CB3ECA05FD7}" destId="{5FF550F3-86CC-460B-80E9-12818F48372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DD5FB2-BE68-4921-8AC6-EDD84B548E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FC8CDF3-88E8-401D-BB26-FF7EC4D0290A}">
      <dgm:prSet phldrT="[Text]"/>
      <dgm:spPr/>
      <dgm:t>
        <a:bodyPr/>
        <a:lstStyle/>
        <a:p>
          <a:r>
            <a:rPr lang="en-US"/>
            <a:t>Environmental sounds</a:t>
          </a:r>
          <a:endParaRPr lang="de-DE"/>
        </a:p>
      </dgm:t>
    </dgm:pt>
    <dgm:pt modelId="{2FC45D2A-435D-4A7E-93D7-4050A98E084B}" type="sibTrans" cxnId="{82C9C71A-97CB-413E-87E7-AFF2A1ABC9EF}">
      <dgm:prSet/>
      <dgm:spPr/>
      <dgm:t>
        <a:bodyPr/>
        <a:lstStyle/>
        <a:p>
          <a:endParaRPr lang="de-DE"/>
        </a:p>
      </dgm:t>
    </dgm:pt>
    <dgm:pt modelId="{A3368E8E-3DD4-4C47-BA42-192BD8DE3588}" type="parTrans" cxnId="{82C9C71A-97CB-413E-87E7-AFF2A1ABC9EF}">
      <dgm:prSet/>
      <dgm:spPr/>
      <dgm:t>
        <a:bodyPr/>
        <a:lstStyle/>
        <a:p>
          <a:endParaRPr lang="de-DE"/>
        </a:p>
      </dgm:t>
    </dgm:pt>
    <dgm:pt modelId="{261706FD-BBF0-4E4D-8A71-02ED4DB11457}">
      <dgm:prSet phldrT="[Text]"/>
      <dgm:spPr/>
      <dgm:t>
        <a:bodyPr/>
        <a:lstStyle/>
        <a:p>
          <a:r>
            <a:rPr lang="en-US"/>
            <a:t>Interactable objects</a:t>
          </a:r>
          <a:endParaRPr lang="de-DE"/>
        </a:p>
      </dgm:t>
    </dgm:pt>
    <dgm:pt modelId="{C7F8A13E-95F8-4E1D-BE37-251E5CC7FC65}" type="parTrans" cxnId="{1CA65AC3-2F9B-40C9-A312-B893201C54C4}">
      <dgm:prSet/>
      <dgm:spPr/>
      <dgm:t>
        <a:bodyPr/>
        <a:lstStyle/>
        <a:p>
          <a:endParaRPr lang="de-DE"/>
        </a:p>
      </dgm:t>
    </dgm:pt>
    <dgm:pt modelId="{DE8DA342-8847-419F-8004-EFC5CB104776}" type="sibTrans" cxnId="{1CA65AC3-2F9B-40C9-A312-B893201C54C4}">
      <dgm:prSet/>
      <dgm:spPr/>
      <dgm:t>
        <a:bodyPr/>
        <a:lstStyle/>
        <a:p>
          <a:endParaRPr lang="de-DE"/>
        </a:p>
      </dgm:t>
    </dgm:pt>
    <dgm:pt modelId="{5172E930-6154-430F-BAE0-997CE0DB4860}">
      <dgm:prSet phldrT="[Text]"/>
      <dgm:spPr/>
      <dgm:t>
        <a:bodyPr/>
        <a:lstStyle/>
        <a:p>
          <a:r>
            <a:rPr lang="en-US"/>
            <a:t>Impacts</a:t>
          </a:r>
          <a:endParaRPr lang="de-DE"/>
        </a:p>
      </dgm:t>
    </dgm:pt>
    <dgm:pt modelId="{950B96D0-A569-4F37-B9DF-4F33188C05BB}" type="parTrans" cxnId="{E2402BDC-39AE-4DCC-8266-1CC820C0E13C}">
      <dgm:prSet/>
      <dgm:spPr/>
      <dgm:t>
        <a:bodyPr/>
        <a:lstStyle/>
        <a:p>
          <a:endParaRPr lang="de-DE"/>
        </a:p>
      </dgm:t>
    </dgm:pt>
    <dgm:pt modelId="{3F4FFD45-7E35-492B-A899-D230F9E37699}" type="sibTrans" cxnId="{E2402BDC-39AE-4DCC-8266-1CC820C0E13C}">
      <dgm:prSet/>
      <dgm:spPr/>
      <dgm:t>
        <a:bodyPr/>
        <a:lstStyle/>
        <a:p>
          <a:endParaRPr lang="de-DE"/>
        </a:p>
      </dgm:t>
    </dgm:pt>
    <dgm:pt modelId="{A76D8197-6904-428C-9F46-552D767F8B6F}">
      <dgm:prSet phldrT="[Text]"/>
      <dgm:spPr/>
      <dgm:t>
        <a:bodyPr/>
        <a:lstStyle/>
        <a:p>
          <a:r>
            <a:rPr lang="en-US"/>
            <a:t>Voice lines</a:t>
          </a:r>
          <a:endParaRPr lang="de-DE"/>
        </a:p>
      </dgm:t>
    </dgm:pt>
    <dgm:pt modelId="{C677E6DC-0777-4E0F-96A3-91847E9D32D0}" type="parTrans" cxnId="{02B1CC39-44C9-48A6-9E00-FC463A988C2B}">
      <dgm:prSet/>
      <dgm:spPr/>
      <dgm:t>
        <a:bodyPr/>
        <a:lstStyle/>
        <a:p>
          <a:endParaRPr lang="de-DE"/>
        </a:p>
      </dgm:t>
    </dgm:pt>
    <dgm:pt modelId="{5C7A7EE6-7EF0-4799-A012-FD1E58E76957}" type="sibTrans" cxnId="{02B1CC39-44C9-48A6-9E00-FC463A988C2B}">
      <dgm:prSet/>
      <dgm:spPr/>
      <dgm:t>
        <a:bodyPr/>
        <a:lstStyle/>
        <a:p>
          <a:endParaRPr lang="de-DE"/>
        </a:p>
      </dgm:t>
    </dgm:pt>
    <dgm:pt modelId="{425E94A5-98FB-42F6-8612-B06566B9889A}" type="pres">
      <dgm:prSet presAssocID="{AEDD5FB2-BE68-4921-8AC6-EDD84B548ED2}" presName="Name0" presStyleCnt="0">
        <dgm:presLayoutVars>
          <dgm:chMax val="7"/>
          <dgm:chPref val="7"/>
          <dgm:dir/>
        </dgm:presLayoutVars>
      </dgm:prSet>
      <dgm:spPr/>
    </dgm:pt>
    <dgm:pt modelId="{8F470F44-85A6-4FEA-86DC-7B8C201133CB}" type="pres">
      <dgm:prSet presAssocID="{AEDD5FB2-BE68-4921-8AC6-EDD84B548ED2}" presName="Name1" presStyleCnt="0"/>
      <dgm:spPr/>
    </dgm:pt>
    <dgm:pt modelId="{C3105BD2-24F1-4969-B100-C922BD67AF06}" type="pres">
      <dgm:prSet presAssocID="{AEDD5FB2-BE68-4921-8AC6-EDD84B548ED2}" presName="cycle" presStyleCnt="0"/>
      <dgm:spPr/>
    </dgm:pt>
    <dgm:pt modelId="{9578E8ED-5EE9-47C3-B946-6A6439D0D9B8}" type="pres">
      <dgm:prSet presAssocID="{AEDD5FB2-BE68-4921-8AC6-EDD84B548ED2}" presName="srcNode" presStyleLbl="node1" presStyleIdx="0" presStyleCnt="4"/>
      <dgm:spPr/>
    </dgm:pt>
    <dgm:pt modelId="{6F8C8C5C-AE6D-49AB-B74D-60E6CF2AC18B}" type="pres">
      <dgm:prSet presAssocID="{AEDD5FB2-BE68-4921-8AC6-EDD84B548ED2}" presName="conn" presStyleLbl="parChTrans1D2" presStyleIdx="0" presStyleCnt="1"/>
      <dgm:spPr/>
    </dgm:pt>
    <dgm:pt modelId="{6D9D1803-E11D-41DF-99D5-EDC17E929732}" type="pres">
      <dgm:prSet presAssocID="{AEDD5FB2-BE68-4921-8AC6-EDD84B548ED2}" presName="extraNode" presStyleLbl="node1" presStyleIdx="0" presStyleCnt="4"/>
      <dgm:spPr/>
    </dgm:pt>
    <dgm:pt modelId="{99D5F1C4-8423-4F4A-A41D-415030136552}" type="pres">
      <dgm:prSet presAssocID="{AEDD5FB2-BE68-4921-8AC6-EDD84B548ED2}" presName="dstNode" presStyleLbl="node1" presStyleIdx="0" presStyleCnt="4"/>
      <dgm:spPr/>
    </dgm:pt>
    <dgm:pt modelId="{EE3F3E11-4176-4FEF-A367-2191B40009D9}" type="pres">
      <dgm:prSet presAssocID="{3FC8CDF3-88E8-401D-BB26-FF7EC4D0290A}" presName="text_1" presStyleLbl="node1" presStyleIdx="0" presStyleCnt="4">
        <dgm:presLayoutVars>
          <dgm:bulletEnabled val="1"/>
        </dgm:presLayoutVars>
      </dgm:prSet>
      <dgm:spPr/>
    </dgm:pt>
    <dgm:pt modelId="{C41E021A-56FE-4E09-8502-B5DC3514BFF0}" type="pres">
      <dgm:prSet presAssocID="{3FC8CDF3-88E8-401D-BB26-FF7EC4D0290A}" presName="accent_1" presStyleCnt="0"/>
      <dgm:spPr/>
    </dgm:pt>
    <dgm:pt modelId="{662F19C5-420D-4D5A-8915-416B42DC8395}" type="pres">
      <dgm:prSet presAssocID="{3FC8CDF3-88E8-401D-BB26-FF7EC4D0290A}" presName="accentRepeatNode" presStyleLbl="solidFgAcc1" presStyleIdx="0" presStyleCnt="4"/>
      <dgm:spPr/>
    </dgm:pt>
    <dgm:pt modelId="{862217F2-7DBA-4795-8BA1-53E7317AF0BC}" type="pres">
      <dgm:prSet presAssocID="{261706FD-BBF0-4E4D-8A71-02ED4DB11457}" presName="text_2" presStyleLbl="node1" presStyleIdx="1" presStyleCnt="4">
        <dgm:presLayoutVars>
          <dgm:bulletEnabled val="1"/>
        </dgm:presLayoutVars>
      </dgm:prSet>
      <dgm:spPr/>
    </dgm:pt>
    <dgm:pt modelId="{2F5CB2B3-485C-48A4-B722-315BCE6BF574}" type="pres">
      <dgm:prSet presAssocID="{261706FD-BBF0-4E4D-8A71-02ED4DB11457}" presName="accent_2" presStyleCnt="0"/>
      <dgm:spPr/>
    </dgm:pt>
    <dgm:pt modelId="{B83D5CF3-3A55-458D-9349-D9F0FA02F4B1}" type="pres">
      <dgm:prSet presAssocID="{261706FD-BBF0-4E4D-8A71-02ED4DB11457}" presName="accentRepeatNode" presStyleLbl="solidFgAcc1" presStyleIdx="1" presStyleCnt="4"/>
      <dgm:spPr/>
    </dgm:pt>
    <dgm:pt modelId="{966A038D-FFBD-4EF8-9471-44D8B1B4002B}" type="pres">
      <dgm:prSet presAssocID="{5172E930-6154-430F-BAE0-997CE0DB4860}" presName="text_3" presStyleLbl="node1" presStyleIdx="2" presStyleCnt="4">
        <dgm:presLayoutVars>
          <dgm:bulletEnabled val="1"/>
        </dgm:presLayoutVars>
      </dgm:prSet>
      <dgm:spPr/>
    </dgm:pt>
    <dgm:pt modelId="{EB1C0EF7-37B4-41F7-B4DA-49D7BE0D235A}" type="pres">
      <dgm:prSet presAssocID="{5172E930-6154-430F-BAE0-997CE0DB4860}" presName="accent_3" presStyleCnt="0"/>
      <dgm:spPr/>
    </dgm:pt>
    <dgm:pt modelId="{AEF671A2-2909-43ED-BE46-AEFED708AF59}" type="pres">
      <dgm:prSet presAssocID="{5172E930-6154-430F-BAE0-997CE0DB4860}" presName="accentRepeatNode" presStyleLbl="solidFgAcc1" presStyleIdx="2" presStyleCnt="4"/>
      <dgm:spPr/>
    </dgm:pt>
    <dgm:pt modelId="{0C74DDFC-71AB-4272-BD99-2594CB0EC193}" type="pres">
      <dgm:prSet presAssocID="{A76D8197-6904-428C-9F46-552D767F8B6F}" presName="text_4" presStyleLbl="node1" presStyleIdx="3" presStyleCnt="4">
        <dgm:presLayoutVars>
          <dgm:bulletEnabled val="1"/>
        </dgm:presLayoutVars>
      </dgm:prSet>
      <dgm:spPr/>
    </dgm:pt>
    <dgm:pt modelId="{DEA16DEF-C999-4A08-B268-DFFD7EB16530}" type="pres">
      <dgm:prSet presAssocID="{A76D8197-6904-428C-9F46-552D767F8B6F}" presName="accent_4" presStyleCnt="0"/>
      <dgm:spPr/>
    </dgm:pt>
    <dgm:pt modelId="{185878D9-435A-463F-8888-3DC4D4F9C4A8}" type="pres">
      <dgm:prSet presAssocID="{A76D8197-6904-428C-9F46-552D767F8B6F}" presName="accentRepeatNode" presStyleLbl="solidFgAcc1" presStyleIdx="3" presStyleCnt="4"/>
      <dgm:spPr/>
    </dgm:pt>
  </dgm:ptLst>
  <dgm:cxnLst>
    <dgm:cxn modelId="{82C9C71A-97CB-413E-87E7-AFF2A1ABC9EF}" srcId="{AEDD5FB2-BE68-4921-8AC6-EDD84B548ED2}" destId="{3FC8CDF3-88E8-401D-BB26-FF7EC4D0290A}" srcOrd="0" destOrd="0" parTransId="{A3368E8E-3DD4-4C47-BA42-192BD8DE3588}" sibTransId="{2FC45D2A-435D-4A7E-93D7-4050A98E084B}"/>
    <dgm:cxn modelId="{02B1CC39-44C9-48A6-9E00-FC463A988C2B}" srcId="{AEDD5FB2-BE68-4921-8AC6-EDD84B548ED2}" destId="{A76D8197-6904-428C-9F46-552D767F8B6F}" srcOrd="3" destOrd="0" parTransId="{C677E6DC-0777-4E0F-96A3-91847E9D32D0}" sibTransId="{5C7A7EE6-7EF0-4799-A012-FD1E58E76957}"/>
    <dgm:cxn modelId="{2732F546-1F94-498F-AF35-A5181DA45A75}" type="presOf" srcId="{AEDD5FB2-BE68-4921-8AC6-EDD84B548ED2}" destId="{425E94A5-98FB-42F6-8612-B06566B9889A}" srcOrd="0" destOrd="0" presId="urn:microsoft.com/office/officeart/2008/layout/VerticalCurvedList"/>
    <dgm:cxn modelId="{1D193475-ED10-465E-8F31-62673C99C573}" type="presOf" srcId="{A76D8197-6904-428C-9F46-552D767F8B6F}" destId="{0C74DDFC-71AB-4272-BD99-2594CB0EC193}" srcOrd="0" destOrd="0" presId="urn:microsoft.com/office/officeart/2008/layout/VerticalCurvedList"/>
    <dgm:cxn modelId="{6ABE6258-3780-4AEF-B65E-1C4022756C58}" type="presOf" srcId="{261706FD-BBF0-4E4D-8A71-02ED4DB11457}" destId="{862217F2-7DBA-4795-8BA1-53E7317AF0BC}" srcOrd="0" destOrd="0" presId="urn:microsoft.com/office/officeart/2008/layout/VerticalCurvedList"/>
    <dgm:cxn modelId="{1CA65AC3-2F9B-40C9-A312-B893201C54C4}" srcId="{AEDD5FB2-BE68-4921-8AC6-EDD84B548ED2}" destId="{261706FD-BBF0-4E4D-8A71-02ED4DB11457}" srcOrd="1" destOrd="0" parTransId="{C7F8A13E-95F8-4E1D-BE37-251E5CC7FC65}" sibTransId="{DE8DA342-8847-419F-8004-EFC5CB104776}"/>
    <dgm:cxn modelId="{EA4CCFCC-90F3-4FEA-A5F5-EBCF54CFF4FD}" type="presOf" srcId="{5172E930-6154-430F-BAE0-997CE0DB4860}" destId="{966A038D-FFBD-4EF8-9471-44D8B1B4002B}" srcOrd="0" destOrd="0" presId="urn:microsoft.com/office/officeart/2008/layout/VerticalCurvedList"/>
    <dgm:cxn modelId="{E2402BDC-39AE-4DCC-8266-1CC820C0E13C}" srcId="{AEDD5FB2-BE68-4921-8AC6-EDD84B548ED2}" destId="{5172E930-6154-430F-BAE0-997CE0DB4860}" srcOrd="2" destOrd="0" parTransId="{950B96D0-A569-4F37-B9DF-4F33188C05BB}" sibTransId="{3F4FFD45-7E35-492B-A899-D230F9E37699}"/>
    <dgm:cxn modelId="{E1F3DAE8-10B9-485A-97E5-73579D4BB4E6}" type="presOf" srcId="{2FC45D2A-435D-4A7E-93D7-4050A98E084B}" destId="{6F8C8C5C-AE6D-49AB-B74D-60E6CF2AC18B}" srcOrd="0" destOrd="0" presId="urn:microsoft.com/office/officeart/2008/layout/VerticalCurvedList"/>
    <dgm:cxn modelId="{BB382CF4-C8A1-44E9-8727-A23DD351AA4B}" type="presOf" srcId="{3FC8CDF3-88E8-401D-BB26-FF7EC4D0290A}" destId="{EE3F3E11-4176-4FEF-A367-2191B40009D9}" srcOrd="0" destOrd="0" presId="urn:microsoft.com/office/officeart/2008/layout/VerticalCurvedList"/>
    <dgm:cxn modelId="{B454199F-C37A-4F85-B306-B4C5D986423E}" type="presParOf" srcId="{425E94A5-98FB-42F6-8612-B06566B9889A}" destId="{8F470F44-85A6-4FEA-86DC-7B8C201133CB}" srcOrd="0" destOrd="0" presId="urn:microsoft.com/office/officeart/2008/layout/VerticalCurvedList"/>
    <dgm:cxn modelId="{B835BDA3-6E0A-4FD2-9FEE-0DC7224752F5}" type="presParOf" srcId="{8F470F44-85A6-4FEA-86DC-7B8C201133CB}" destId="{C3105BD2-24F1-4969-B100-C922BD67AF06}" srcOrd="0" destOrd="0" presId="urn:microsoft.com/office/officeart/2008/layout/VerticalCurvedList"/>
    <dgm:cxn modelId="{3D449125-22A8-4E7A-92C0-4C940328BC92}" type="presParOf" srcId="{C3105BD2-24F1-4969-B100-C922BD67AF06}" destId="{9578E8ED-5EE9-47C3-B946-6A6439D0D9B8}" srcOrd="0" destOrd="0" presId="urn:microsoft.com/office/officeart/2008/layout/VerticalCurvedList"/>
    <dgm:cxn modelId="{0126407E-BC93-49DA-B358-0B1A38AEA539}" type="presParOf" srcId="{C3105BD2-24F1-4969-B100-C922BD67AF06}" destId="{6F8C8C5C-AE6D-49AB-B74D-60E6CF2AC18B}" srcOrd="1" destOrd="0" presId="urn:microsoft.com/office/officeart/2008/layout/VerticalCurvedList"/>
    <dgm:cxn modelId="{1C26929C-FA4D-4B54-9C93-E6883570D7B4}" type="presParOf" srcId="{C3105BD2-24F1-4969-B100-C922BD67AF06}" destId="{6D9D1803-E11D-41DF-99D5-EDC17E929732}" srcOrd="2" destOrd="0" presId="urn:microsoft.com/office/officeart/2008/layout/VerticalCurvedList"/>
    <dgm:cxn modelId="{6FAB0E7B-7BE8-43B9-938B-A22F57007B2C}" type="presParOf" srcId="{C3105BD2-24F1-4969-B100-C922BD67AF06}" destId="{99D5F1C4-8423-4F4A-A41D-415030136552}" srcOrd="3" destOrd="0" presId="urn:microsoft.com/office/officeart/2008/layout/VerticalCurvedList"/>
    <dgm:cxn modelId="{DB49113B-D033-4A6C-BA76-D9C54B71C791}" type="presParOf" srcId="{8F470F44-85A6-4FEA-86DC-7B8C201133CB}" destId="{EE3F3E11-4176-4FEF-A367-2191B40009D9}" srcOrd="1" destOrd="0" presId="urn:microsoft.com/office/officeart/2008/layout/VerticalCurvedList"/>
    <dgm:cxn modelId="{AB32DA7D-AE3B-4EE4-8448-94FCA6535473}" type="presParOf" srcId="{8F470F44-85A6-4FEA-86DC-7B8C201133CB}" destId="{C41E021A-56FE-4E09-8502-B5DC3514BFF0}" srcOrd="2" destOrd="0" presId="urn:microsoft.com/office/officeart/2008/layout/VerticalCurvedList"/>
    <dgm:cxn modelId="{59C1E330-43BE-4D2C-AF8D-D44A1602F3AE}" type="presParOf" srcId="{C41E021A-56FE-4E09-8502-B5DC3514BFF0}" destId="{662F19C5-420D-4D5A-8915-416B42DC8395}" srcOrd="0" destOrd="0" presId="urn:microsoft.com/office/officeart/2008/layout/VerticalCurvedList"/>
    <dgm:cxn modelId="{247F5C7B-0BA7-4FB8-A507-5D1E144D9B53}" type="presParOf" srcId="{8F470F44-85A6-4FEA-86DC-7B8C201133CB}" destId="{862217F2-7DBA-4795-8BA1-53E7317AF0BC}" srcOrd="3" destOrd="0" presId="urn:microsoft.com/office/officeart/2008/layout/VerticalCurvedList"/>
    <dgm:cxn modelId="{662592C8-E8AF-4046-9FAD-1EAFBE17D497}" type="presParOf" srcId="{8F470F44-85A6-4FEA-86DC-7B8C201133CB}" destId="{2F5CB2B3-485C-48A4-B722-315BCE6BF574}" srcOrd="4" destOrd="0" presId="urn:microsoft.com/office/officeart/2008/layout/VerticalCurvedList"/>
    <dgm:cxn modelId="{4DF60D4B-C2BB-46D1-AFD9-DED5D9925725}" type="presParOf" srcId="{2F5CB2B3-485C-48A4-B722-315BCE6BF574}" destId="{B83D5CF3-3A55-458D-9349-D9F0FA02F4B1}" srcOrd="0" destOrd="0" presId="urn:microsoft.com/office/officeart/2008/layout/VerticalCurvedList"/>
    <dgm:cxn modelId="{BC9F9170-886F-4C9A-B493-A269F28C5AFB}" type="presParOf" srcId="{8F470F44-85A6-4FEA-86DC-7B8C201133CB}" destId="{966A038D-FFBD-4EF8-9471-44D8B1B4002B}" srcOrd="5" destOrd="0" presId="urn:microsoft.com/office/officeart/2008/layout/VerticalCurvedList"/>
    <dgm:cxn modelId="{782DBC94-1E11-4F44-BB83-20D72288B2B6}" type="presParOf" srcId="{8F470F44-85A6-4FEA-86DC-7B8C201133CB}" destId="{EB1C0EF7-37B4-41F7-B4DA-49D7BE0D235A}" srcOrd="6" destOrd="0" presId="urn:microsoft.com/office/officeart/2008/layout/VerticalCurvedList"/>
    <dgm:cxn modelId="{0CB85DA2-451A-40D7-82B8-92CBBE248BB0}" type="presParOf" srcId="{EB1C0EF7-37B4-41F7-B4DA-49D7BE0D235A}" destId="{AEF671A2-2909-43ED-BE46-AEFED708AF59}" srcOrd="0" destOrd="0" presId="urn:microsoft.com/office/officeart/2008/layout/VerticalCurvedList"/>
    <dgm:cxn modelId="{07137A52-F265-47AC-BB66-FDB0ECD9DBBD}" type="presParOf" srcId="{8F470F44-85A6-4FEA-86DC-7B8C201133CB}" destId="{0C74DDFC-71AB-4272-BD99-2594CB0EC193}" srcOrd="7" destOrd="0" presId="urn:microsoft.com/office/officeart/2008/layout/VerticalCurvedList"/>
    <dgm:cxn modelId="{418D47B0-0E11-485A-A547-53F9D139B90D}" type="presParOf" srcId="{8F470F44-85A6-4FEA-86DC-7B8C201133CB}" destId="{DEA16DEF-C999-4A08-B268-DFFD7EB16530}" srcOrd="8" destOrd="0" presId="urn:microsoft.com/office/officeart/2008/layout/VerticalCurvedList"/>
    <dgm:cxn modelId="{A98D40C9-9E28-48DD-9F6C-50EF74A5B4EE}" type="presParOf" srcId="{DEA16DEF-C999-4A08-B268-DFFD7EB16530}" destId="{185878D9-435A-463F-8888-3DC4D4F9C4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30705D-E9FB-4B64-9952-FF6FF7175BD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F592B67-790E-4F46-B910-A48E22FA88E7}">
      <dgm:prSet/>
      <dgm:spPr/>
      <dgm:t>
        <a:bodyPr/>
        <a:lstStyle/>
        <a:p>
          <a:r>
            <a:rPr lang="en-US"/>
            <a:t>Missing VR tutorial</a:t>
          </a:r>
        </a:p>
      </dgm:t>
    </dgm:pt>
    <dgm:pt modelId="{C9A90482-A16D-45C7-AF3A-D4A9A57BBF3C}" type="parTrans" cxnId="{DCE583F5-C6F2-45DD-B67D-D93656F3038E}">
      <dgm:prSet/>
      <dgm:spPr/>
      <dgm:t>
        <a:bodyPr/>
        <a:lstStyle/>
        <a:p>
          <a:endParaRPr lang="en-US"/>
        </a:p>
      </dgm:t>
    </dgm:pt>
    <dgm:pt modelId="{2A5734F6-7915-48FE-A79B-5E68B1154E9B}" type="sibTrans" cxnId="{DCE583F5-C6F2-45DD-B67D-D93656F3038E}">
      <dgm:prSet/>
      <dgm:spPr/>
      <dgm:t>
        <a:bodyPr/>
        <a:lstStyle/>
        <a:p>
          <a:endParaRPr lang="en-US"/>
        </a:p>
      </dgm:t>
    </dgm:pt>
    <dgm:pt modelId="{E4DBB0BE-C24B-4971-BC3C-A75307501825}">
      <dgm:prSet/>
      <dgm:spPr/>
      <dgm:t>
        <a:bodyPr/>
        <a:lstStyle/>
        <a:p>
          <a:r>
            <a:rPr lang="en-US"/>
            <a:t>Few people read intro &amp; outro texts</a:t>
          </a:r>
        </a:p>
      </dgm:t>
    </dgm:pt>
    <dgm:pt modelId="{6A9D810F-BE65-48DC-9757-34506D30403C}" type="parTrans" cxnId="{743A6D20-9719-48BD-96D5-20065FFBECB6}">
      <dgm:prSet/>
      <dgm:spPr/>
      <dgm:t>
        <a:bodyPr/>
        <a:lstStyle/>
        <a:p>
          <a:endParaRPr lang="en-US"/>
        </a:p>
      </dgm:t>
    </dgm:pt>
    <dgm:pt modelId="{3C69C3CF-B190-4923-BC87-59E3E0261069}" type="sibTrans" cxnId="{743A6D20-9719-48BD-96D5-20065FFBECB6}">
      <dgm:prSet/>
      <dgm:spPr/>
      <dgm:t>
        <a:bodyPr/>
        <a:lstStyle/>
        <a:p>
          <a:endParaRPr lang="en-US"/>
        </a:p>
      </dgm:t>
    </dgm:pt>
    <dgm:pt modelId="{E210C074-FDDD-4916-A439-5016057E3727}">
      <dgm:prSet/>
      <dgm:spPr/>
      <dgm:t>
        <a:bodyPr/>
        <a:lstStyle/>
        <a:p>
          <a:r>
            <a:rPr lang="en-US"/>
            <a:t>Basically nobody turned the lights on</a:t>
          </a:r>
        </a:p>
      </dgm:t>
    </dgm:pt>
    <dgm:pt modelId="{7EBFEA68-3FC2-47A6-A2F8-6E4388A85F15}" type="parTrans" cxnId="{8A0DAB31-A627-4AEC-B764-DE1F0AF6A666}">
      <dgm:prSet/>
      <dgm:spPr/>
      <dgm:t>
        <a:bodyPr/>
        <a:lstStyle/>
        <a:p>
          <a:endParaRPr lang="en-US"/>
        </a:p>
      </dgm:t>
    </dgm:pt>
    <dgm:pt modelId="{437CBCAF-E2FC-4932-9603-F805C9981EA2}" type="sibTrans" cxnId="{8A0DAB31-A627-4AEC-B764-DE1F0AF6A666}">
      <dgm:prSet/>
      <dgm:spPr/>
      <dgm:t>
        <a:bodyPr/>
        <a:lstStyle/>
        <a:p>
          <a:endParaRPr lang="en-US"/>
        </a:p>
      </dgm:t>
    </dgm:pt>
    <dgm:pt modelId="{5504F5B0-D418-4590-9CF3-CA6338A04B52}">
      <dgm:prSet/>
      <dgm:spPr/>
      <dgm:t>
        <a:bodyPr/>
        <a:lstStyle/>
        <a:p>
          <a:r>
            <a:rPr lang="en-US"/>
            <a:t>In-game impacts very rarely seen</a:t>
          </a:r>
        </a:p>
      </dgm:t>
    </dgm:pt>
    <dgm:pt modelId="{87E10890-7A62-45E4-B8B2-040C8889FB8F}" type="parTrans" cxnId="{2DB201C6-B492-4D51-B026-6C2FE928AA3F}">
      <dgm:prSet/>
      <dgm:spPr/>
      <dgm:t>
        <a:bodyPr/>
        <a:lstStyle/>
        <a:p>
          <a:endParaRPr lang="en-US"/>
        </a:p>
      </dgm:t>
    </dgm:pt>
    <dgm:pt modelId="{CEFC4F6B-5A07-4639-A130-D6A358AFC650}" type="sibTrans" cxnId="{2DB201C6-B492-4D51-B026-6C2FE928AA3F}">
      <dgm:prSet/>
      <dgm:spPr/>
      <dgm:t>
        <a:bodyPr/>
        <a:lstStyle/>
        <a:p>
          <a:endParaRPr lang="en-US"/>
        </a:p>
      </dgm:t>
    </dgm:pt>
    <dgm:pt modelId="{4B9F60AE-E340-4840-A8C1-1FD33FE3E27E}">
      <dgm:prSet/>
      <dgm:spPr/>
      <dgm:t>
        <a:bodyPr/>
        <a:lstStyle/>
        <a:p>
          <a:r>
            <a:rPr lang="en-US"/>
            <a:t>Doing tasks only via tablet is not ideal</a:t>
          </a:r>
        </a:p>
      </dgm:t>
    </dgm:pt>
    <dgm:pt modelId="{1C2D1BD1-A49B-4658-B510-D966479B839A}" type="parTrans" cxnId="{44D23163-DB20-475D-BC7E-689E27220372}">
      <dgm:prSet/>
      <dgm:spPr/>
      <dgm:t>
        <a:bodyPr/>
        <a:lstStyle/>
        <a:p>
          <a:endParaRPr lang="en-US"/>
        </a:p>
      </dgm:t>
    </dgm:pt>
    <dgm:pt modelId="{36F6B5E2-AD24-4161-A37F-482C23B6A687}" type="sibTrans" cxnId="{44D23163-DB20-475D-BC7E-689E27220372}">
      <dgm:prSet/>
      <dgm:spPr/>
      <dgm:t>
        <a:bodyPr/>
        <a:lstStyle/>
        <a:p>
          <a:endParaRPr lang="en-US"/>
        </a:p>
      </dgm:t>
    </dgm:pt>
    <dgm:pt modelId="{48D0E3A6-F461-4830-ACD6-7E011A93A2DA}">
      <dgm:prSet/>
      <dgm:spPr/>
      <dgm:t>
        <a:bodyPr/>
        <a:lstStyle/>
        <a:p>
          <a:r>
            <a:rPr lang="en-US"/>
            <a:t>Tablet is too janky</a:t>
          </a:r>
        </a:p>
      </dgm:t>
    </dgm:pt>
    <dgm:pt modelId="{2A54614D-94C6-46F5-B9CC-D39458546082}" type="parTrans" cxnId="{FAEEE2EE-6447-4038-8386-64B98DA411E6}">
      <dgm:prSet/>
      <dgm:spPr/>
      <dgm:t>
        <a:bodyPr/>
        <a:lstStyle/>
        <a:p>
          <a:endParaRPr lang="de-DE"/>
        </a:p>
      </dgm:t>
    </dgm:pt>
    <dgm:pt modelId="{A48095CB-9378-4C17-BA4F-65F231AB3272}" type="sibTrans" cxnId="{FAEEE2EE-6447-4038-8386-64B98DA411E6}">
      <dgm:prSet/>
      <dgm:spPr/>
      <dgm:t>
        <a:bodyPr/>
        <a:lstStyle/>
        <a:p>
          <a:endParaRPr lang="de-DE"/>
        </a:p>
      </dgm:t>
    </dgm:pt>
    <dgm:pt modelId="{E4DA5869-3039-474C-928D-15EFAD42246C}" type="pres">
      <dgm:prSet presAssocID="{7630705D-E9FB-4B64-9952-FF6FF7175BDE}" presName="diagram" presStyleCnt="0">
        <dgm:presLayoutVars>
          <dgm:dir/>
          <dgm:resizeHandles val="exact"/>
        </dgm:presLayoutVars>
      </dgm:prSet>
      <dgm:spPr/>
    </dgm:pt>
    <dgm:pt modelId="{4973E357-C64D-4A8D-95F2-5BDDAAE16A23}" type="pres">
      <dgm:prSet presAssocID="{8F592B67-790E-4F46-B910-A48E22FA88E7}" presName="node" presStyleLbl="node1" presStyleIdx="0" presStyleCnt="6">
        <dgm:presLayoutVars>
          <dgm:bulletEnabled val="1"/>
        </dgm:presLayoutVars>
      </dgm:prSet>
      <dgm:spPr/>
    </dgm:pt>
    <dgm:pt modelId="{4626D853-28AF-4DC2-A6FA-AF4475C2857A}" type="pres">
      <dgm:prSet presAssocID="{2A5734F6-7915-48FE-A79B-5E68B1154E9B}" presName="sibTrans" presStyleCnt="0"/>
      <dgm:spPr/>
    </dgm:pt>
    <dgm:pt modelId="{6B927986-E4A4-44AE-B782-239F77A032EA}" type="pres">
      <dgm:prSet presAssocID="{E4DBB0BE-C24B-4971-BC3C-A75307501825}" presName="node" presStyleLbl="node1" presStyleIdx="1" presStyleCnt="6">
        <dgm:presLayoutVars>
          <dgm:bulletEnabled val="1"/>
        </dgm:presLayoutVars>
      </dgm:prSet>
      <dgm:spPr/>
    </dgm:pt>
    <dgm:pt modelId="{2CAA0429-1623-4FD8-9415-04B56928394A}" type="pres">
      <dgm:prSet presAssocID="{3C69C3CF-B190-4923-BC87-59E3E0261069}" presName="sibTrans" presStyleCnt="0"/>
      <dgm:spPr/>
    </dgm:pt>
    <dgm:pt modelId="{08B78836-E8EE-46E6-856F-476579650EF0}" type="pres">
      <dgm:prSet presAssocID="{E210C074-FDDD-4916-A439-5016057E3727}" presName="node" presStyleLbl="node1" presStyleIdx="2" presStyleCnt="6">
        <dgm:presLayoutVars>
          <dgm:bulletEnabled val="1"/>
        </dgm:presLayoutVars>
      </dgm:prSet>
      <dgm:spPr/>
    </dgm:pt>
    <dgm:pt modelId="{76CAE33F-274D-4B51-8FB7-5B5BC86A6F9F}" type="pres">
      <dgm:prSet presAssocID="{437CBCAF-E2FC-4932-9603-F805C9981EA2}" presName="sibTrans" presStyleCnt="0"/>
      <dgm:spPr/>
    </dgm:pt>
    <dgm:pt modelId="{C5B8CE11-963C-40F5-BA8D-C94165490CD5}" type="pres">
      <dgm:prSet presAssocID="{5504F5B0-D418-4590-9CF3-CA6338A04B52}" presName="node" presStyleLbl="node1" presStyleIdx="3" presStyleCnt="6">
        <dgm:presLayoutVars>
          <dgm:bulletEnabled val="1"/>
        </dgm:presLayoutVars>
      </dgm:prSet>
      <dgm:spPr/>
    </dgm:pt>
    <dgm:pt modelId="{6E9DFAF1-36AE-45D5-BEBA-4DF1A4C53C65}" type="pres">
      <dgm:prSet presAssocID="{CEFC4F6B-5A07-4639-A130-D6A358AFC650}" presName="sibTrans" presStyleCnt="0"/>
      <dgm:spPr/>
    </dgm:pt>
    <dgm:pt modelId="{64DE8417-1B13-41E3-8071-6248E96CEA77}" type="pres">
      <dgm:prSet presAssocID="{4B9F60AE-E340-4840-A8C1-1FD33FE3E27E}" presName="node" presStyleLbl="node1" presStyleIdx="4" presStyleCnt="6">
        <dgm:presLayoutVars>
          <dgm:bulletEnabled val="1"/>
        </dgm:presLayoutVars>
      </dgm:prSet>
      <dgm:spPr/>
    </dgm:pt>
    <dgm:pt modelId="{EDDD8F20-41F8-4637-886C-0A5B71E11C60}" type="pres">
      <dgm:prSet presAssocID="{36F6B5E2-AD24-4161-A37F-482C23B6A687}" presName="sibTrans" presStyleCnt="0"/>
      <dgm:spPr/>
    </dgm:pt>
    <dgm:pt modelId="{55F4BF1F-635E-453D-BFD3-E07A77FC090F}" type="pres">
      <dgm:prSet presAssocID="{48D0E3A6-F461-4830-ACD6-7E011A93A2DA}" presName="node" presStyleLbl="node1" presStyleIdx="5" presStyleCnt="6">
        <dgm:presLayoutVars>
          <dgm:bulletEnabled val="1"/>
        </dgm:presLayoutVars>
      </dgm:prSet>
      <dgm:spPr/>
    </dgm:pt>
  </dgm:ptLst>
  <dgm:cxnLst>
    <dgm:cxn modelId="{F73D9F1C-8C7D-4A7B-9203-E3935B9CCE94}" type="presOf" srcId="{E210C074-FDDD-4916-A439-5016057E3727}" destId="{08B78836-E8EE-46E6-856F-476579650EF0}" srcOrd="0" destOrd="0" presId="urn:microsoft.com/office/officeart/2005/8/layout/default"/>
    <dgm:cxn modelId="{743A6D20-9719-48BD-96D5-20065FFBECB6}" srcId="{7630705D-E9FB-4B64-9952-FF6FF7175BDE}" destId="{E4DBB0BE-C24B-4971-BC3C-A75307501825}" srcOrd="1" destOrd="0" parTransId="{6A9D810F-BE65-48DC-9757-34506D30403C}" sibTransId="{3C69C3CF-B190-4923-BC87-59E3E0261069}"/>
    <dgm:cxn modelId="{8A0DAB31-A627-4AEC-B764-DE1F0AF6A666}" srcId="{7630705D-E9FB-4B64-9952-FF6FF7175BDE}" destId="{E210C074-FDDD-4916-A439-5016057E3727}" srcOrd="2" destOrd="0" parTransId="{7EBFEA68-3FC2-47A6-A2F8-6E4388A85F15}" sibTransId="{437CBCAF-E2FC-4932-9603-F805C9981EA2}"/>
    <dgm:cxn modelId="{44D23163-DB20-475D-BC7E-689E27220372}" srcId="{7630705D-E9FB-4B64-9952-FF6FF7175BDE}" destId="{4B9F60AE-E340-4840-A8C1-1FD33FE3E27E}" srcOrd="4" destOrd="0" parTransId="{1C2D1BD1-A49B-4658-B510-D966479B839A}" sibTransId="{36F6B5E2-AD24-4161-A37F-482C23B6A687}"/>
    <dgm:cxn modelId="{151DE273-B861-4095-9061-60821B41A0C6}" type="presOf" srcId="{4B9F60AE-E340-4840-A8C1-1FD33FE3E27E}" destId="{64DE8417-1B13-41E3-8071-6248E96CEA77}" srcOrd="0" destOrd="0" presId="urn:microsoft.com/office/officeart/2005/8/layout/default"/>
    <dgm:cxn modelId="{662A4454-6BEA-4534-8245-E5D0EEBC2D68}" type="presOf" srcId="{48D0E3A6-F461-4830-ACD6-7E011A93A2DA}" destId="{55F4BF1F-635E-453D-BFD3-E07A77FC090F}" srcOrd="0" destOrd="0" presId="urn:microsoft.com/office/officeart/2005/8/layout/default"/>
    <dgm:cxn modelId="{6F65F28F-FEAD-4633-8A13-058E549B5136}" type="presOf" srcId="{E4DBB0BE-C24B-4971-BC3C-A75307501825}" destId="{6B927986-E4A4-44AE-B782-239F77A032EA}" srcOrd="0" destOrd="0" presId="urn:microsoft.com/office/officeart/2005/8/layout/default"/>
    <dgm:cxn modelId="{0B860BAB-F56C-4DD1-9802-6D77989328D0}" type="presOf" srcId="{5504F5B0-D418-4590-9CF3-CA6338A04B52}" destId="{C5B8CE11-963C-40F5-BA8D-C94165490CD5}" srcOrd="0" destOrd="0" presId="urn:microsoft.com/office/officeart/2005/8/layout/default"/>
    <dgm:cxn modelId="{2DB201C6-B492-4D51-B026-6C2FE928AA3F}" srcId="{7630705D-E9FB-4B64-9952-FF6FF7175BDE}" destId="{5504F5B0-D418-4590-9CF3-CA6338A04B52}" srcOrd="3" destOrd="0" parTransId="{87E10890-7A62-45E4-B8B2-040C8889FB8F}" sibTransId="{CEFC4F6B-5A07-4639-A130-D6A358AFC650}"/>
    <dgm:cxn modelId="{28457BD8-44C9-4CFD-9B14-9238F4FD5F9D}" type="presOf" srcId="{7630705D-E9FB-4B64-9952-FF6FF7175BDE}" destId="{E4DA5869-3039-474C-928D-15EFAD42246C}" srcOrd="0" destOrd="0" presId="urn:microsoft.com/office/officeart/2005/8/layout/default"/>
    <dgm:cxn modelId="{FAEEE2EE-6447-4038-8386-64B98DA411E6}" srcId="{7630705D-E9FB-4B64-9952-FF6FF7175BDE}" destId="{48D0E3A6-F461-4830-ACD6-7E011A93A2DA}" srcOrd="5" destOrd="0" parTransId="{2A54614D-94C6-46F5-B9CC-D39458546082}" sibTransId="{A48095CB-9378-4C17-BA4F-65F231AB3272}"/>
    <dgm:cxn modelId="{DCE583F5-C6F2-45DD-B67D-D93656F3038E}" srcId="{7630705D-E9FB-4B64-9952-FF6FF7175BDE}" destId="{8F592B67-790E-4F46-B910-A48E22FA88E7}" srcOrd="0" destOrd="0" parTransId="{C9A90482-A16D-45C7-AF3A-D4A9A57BBF3C}" sibTransId="{2A5734F6-7915-48FE-A79B-5E68B1154E9B}"/>
    <dgm:cxn modelId="{725092F6-2095-4657-8CF4-85E8700DAA75}" type="presOf" srcId="{8F592B67-790E-4F46-B910-A48E22FA88E7}" destId="{4973E357-C64D-4A8D-95F2-5BDDAAE16A23}" srcOrd="0" destOrd="0" presId="urn:microsoft.com/office/officeart/2005/8/layout/default"/>
    <dgm:cxn modelId="{4CAB86E6-9620-4AA0-BBE9-04D0BD56ED32}" type="presParOf" srcId="{E4DA5869-3039-474C-928D-15EFAD42246C}" destId="{4973E357-C64D-4A8D-95F2-5BDDAAE16A23}" srcOrd="0" destOrd="0" presId="urn:microsoft.com/office/officeart/2005/8/layout/default"/>
    <dgm:cxn modelId="{484807B1-DF6D-4A43-BA69-228135362DF6}" type="presParOf" srcId="{E4DA5869-3039-474C-928D-15EFAD42246C}" destId="{4626D853-28AF-4DC2-A6FA-AF4475C2857A}" srcOrd="1" destOrd="0" presId="urn:microsoft.com/office/officeart/2005/8/layout/default"/>
    <dgm:cxn modelId="{AA953C87-249B-4628-8981-86F99DA4D396}" type="presParOf" srcId="{E4DA5869-3039-474C-928D-15EFAD42246C}" destId="{6B927986-E4A4-44AE-B782-239F77A032EA}" srcOrd="2" destOrd="0" presId="urn:microsoft.com/office/officeart/2005/8/layout/default"/>
    <dgm:cxn modelId="{A05DB1FD-BAA3-417B-B1F6-8CA970D84503}" type="presParOf" srcId="{E4DA5869-3039-474C-928D-15EFAD42246C}" destId="{2CAA0429-1623-4FD8-9415-04B56928394A}" srcOrd="3" destOrd="0" presId="urn:microsoft.com/office/officeart/2005/8/layout/default"/>
    <dgm:cxn modelId="{9CA89008-9A90-4336-A060-98B56CFB83C2}" type="presParOf" srcId="{E4DA5869-3039-474C-928D-15EFAD42246C}" destId="{08B78836-E8EE-46E6-856F-476579650EF0}" srcOrd="4" destOrd="0" presId="urn:microsoft.com/office/officeart/2005/8/layout/default"/>
    <dgm:cxn modelId="{36B522D4-3B60-441B-B7D6-24577A5AB7FB}" type="presParOf" srcId="{E4DA5869-3039-474C-928D-15EFAD42246C}" destId="{76CAE33F-274D-4B51-8FB7-5B5BC86A6F9F}" srcOrd="5" destOrd="0" presId="urn:microsoft.com/office/officeart/2005/8/layout/default"/>
    <dgm:cxn modelId="{80BF5DEC-01FC-4251-AF0F-55D54DBDBB13}" type="presParOf" srcId="{E4DA5869-3039-474C-928D-15EFAD42246C}" destId="{C5B8CE11-963C-40F5-BA8D-C94165490CD5}" srcOrd="6" destOrd="0" presId="urn:microsoft.com/office/officeart/2005/8/layout/default"/>
    <dgm:cxn modelId="{6F5EE7E8-D6B1-432D-870E-4479D8636C36}" type="presParOf" srcId="{E4DA5869-3039-474C-928D-15EFAD42246C}" destId="{6E9DFAF1-36AE-45D5-BEBA-4DF1A4C53C65}" srcOrd="7" destOrd="0" presId="urn:microsoft.com/office/officeart/2005/8/layout/default"/>
    <dgm:cxn modelId="{D4B806A4-B5EE-4FDA-8479-C72242C31D2F}" type="presParOf" srcId="{E4DA5869-3039-474C-928D-15EFAD42246C}" destId="{64DE8417-1B13-41E3-8071-6248E96CEA77}" srcOrd="8" destOrd="0" presId="urn:microsoft.com/office/officeart/2005/8/layout/default"/>
    <dgm:cxn modelId="{68612AA5-B7F2-4416-865B-932EC05B787E}" type="presParOf" srcId="{E4DA5869-3039-474C-928D-15EFAD42246C}" destId="{EDDD8F20-41F8-4637-886C-0A5B71E11C60}" srcOrd="9" destOrd="0" presId="urn:microsoft.com/office/officeart/2005/8/layout/default"/>
    <dgm:cxn modelId="{D38325C9-C302-4116-B82A-01DAE96CF098}" type="presParOf" srcId="{E4DA5869-3039-474C-928D-15EFAD42246C}" destId="{55F4BF1F-635E-453D-BFD3-E07A77FC090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65CAB-C812-449B-A9F0-B0B969B821FE}">
      <dsp:nvSpPr>
        <dsp:cNvPr id="0" name=""/>
        <dsp:cNvSpPr/>
      </dsp:nvSpPr>
      <dsp:spPr>
        <a:xfrm>
          <a:off x="447458" y="1183844"/>
          <a:ext cx="725361" cy="725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467A9-9426-43A0-9BDB-CF55DFA7FFBF}">
      <dsp:nvSpPr>
        <dsp:cNvPr id="0" name=""/>
        <dsp:cNvSpPr/>
      </dsp:nvSpPr>
      <dsp:spPr>
        <a:xfrm>
          <a:off x="4182" y="215101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Food</a:t>
          </a:r>
        </a:p>
      </dsp:txBody>
      <dsp:txXfrm>
        <a:off x="4182" y="2151014"/>
        <a:ext cx="1611914" cy="644765"/>
      </dsp:txXfrm>
    </dsp:sp>
    <dsp:sp modelId="{7C97D0DA-3F9E-4E92-A697-300C6DC867E3}">
      <dsp:nvSpPr>
        <dsp:cNvPr id="0" name=""/>
        <dsp:cNvSpPr/>
      </dsp:nvSpPr>
      <dsp:spPr>
        <a:xfrm>
          <a:off x="2341457" y="1183844"/>
          <a:ext cx="725361" cy="725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56A4A-61F8-4E1A-BC79-498E7BA0571A}">
      <dsp:nvSpPr>
        <dsp:cNvPr id="0" name=""/>
        <dsp:cNvSpPr/>
      </dsp:nvSpPr>
      <dsp:spPr>
        <a:xfrm>
          <a:off x="1898181" y="215101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Laundry</a:t>
          </a:r>
        </a:p>
      </dsp:txBody>
      <dsp:txXfrm>
        <a:off x="1898181" y="2151014"/>
        <a:ext cx="1611914" cy="644765"/>
      </dsp:txXfrm>
    </dsp:sp>
    <dsp:sp modelId="{D9CB9519-B5F7-4104-9F79-05B93CC2F738}">
      <dsp:nvSpPr>
        <dsp:cNvPr id="0" name=""/>
        <dsp:cNvSpPr/>
      </dsp:nvSpPr>
      <dsp:spPr>
        <a:xfrm>
          <a:off x="4235456" y="1183844"/>
          <a:ext cx="725361" cy="725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A7B0D-C0B7-4344-A45B-6A29C77D367E}">
      <dsp:nvSpPr>
        <dsp:cNvPr id="0" name=""/>
        <dsp:cNvSpPr/>
      </dsp:nvSpPr>
      <dsp:spPr>
        <a:xfrm>
          <a:off x="3792180" y="215101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Recreation</a:t>
          </a:r>
        </a:p>
      </dsp:txBody>
      <dsp:txXfrm>
        <a:off x="3792180" y="2151014"/>
        <a:ext cx="1611914" cy="644765"/>
      </dsp:txXfrm>
    </dsp:sp>
    <dsp:sp modelId="{CFBAA0C5-7E3C-4BFA-A631-A03EC912ADA1}">
      <dsp:nvSpPr>
        <dsp:cNvPr id="0" name=""/>
        <dsp:cNvSpPr/>
      </dsp:nvSpPr>
      <dsp:spPr>
        <a:xfrm>
          <a:off x="6129455" y="1183844"/>
          <a:ext cx="725361" cy="725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8A7EA-8697-4FD6-AE08-443491FA0BF0}">
      <dsp:nvSpPr>
        <dsp:cNvPr id="0" name=""/>
        <dsp:cNvSpPr/>
      </dsp:nvSpPr>
      <dsp:spPr>
        <a:xfrm>
          <a:off x="5686179" y="215101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Transportation</a:t>
          </a:r>
        </a:p>
      </dsp:txBody>
      <dsp:txXfrm>
        <a:off x="5686179" y="2151014"/>
        <a:ext cx="1611914" cy="644765"/>
      </dsp:txXfrm>
    </dsp:sp>
    <dsp:sp modelId="{222A143B-FBDE-4B78-8D30-87A00B397138}">
      <dsp:nvSpPr>
        <dsp:cNvPr id="0" name=""/>
        <dsp:cNvSpPr/>
      </dsp:nvSpPr>
      <dsp:spPr>
        <a:xfrm>
          <a:off x="8023454" y="1183844"/>
          <a:ext cx="725361" cy="725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C03B98-C8F3-4EC3-81BF-AAA8536E5408}">
      <dsp:nvSpPr>
        <dsp:cNvPr id="0" name=""/>
        <dsp:cNvSpPr/>
      </dsp:nvSpPr>
      <dsp:spPr>
        <a:xfrm>
          <a:off x="7580178" y="215101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Electricity</a:t>
          </a:r>
        </a:p>
      </dsp:txBody>
      <dsp:txXfrm>
        <a:off x="7580178" y="2151014"/>
        <a:ext cx="1611914" cy="644765"/>
      </dsp:txXfrm>
    </dsp:sp>
    <dsp:sp modelId="{14BCEC1F-DF10-4C8E-B197-0DA06B19EF31}">
      <dsp:nvSpPr>
        <dsp:cNvPr id="0" name=""/>
        <dsp:cNvSpPr/>
      </dsp:nvSpPr>
      <dsp:spPr>
        <a:xfrm>
          <a:off x="9917453" y="1183844"/>
          <a:ext cx="725361" cy="725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ED7A3-C468-4199-8B51-9A12D48A9DED}">
      <dsp:nvSpPr>
        <dsp:cNvPr id="0" name=""/>
        <dsp:cNvSpPr/>
      </dsp:nvSpPr>
      <dsp:spPr>
        <a:xfrm>
          <a:off x="9474177" y="215101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Heating</a:t>
          </a:r>
        </a:p>
      </dsp:txBody>
      <dsp:txXfrm>
        <a:off x="9474177" y="2151014"/>
        <a:ext cx="1611914" cy="644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65CAB-C812-449B-A9F0-B0B969B821FE}">
      <dsp:nvSpPr>
        <dsp:cNvPr id="0" name=""/>
        <dsp:cNvSpPr/>
      </dsp:nvSpPr>
      <dsp:spPr>
        <a:xfrm>
          <a:off x="2212238" y="361260"/>
          <a:ext cx="1071288" cy="1071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467A9-9426-43A0-9BDB-CF55DFA7FFBF}">
      <dsp:nvSpPr>
        <dsp:cNvPr id="0" name=""/>
        <dsp:cNvSpPr/>
      </dsp:nvSpPr>
      <dsp:spPr>
        <a:xfrm>
          <a:off x="1557561" y="174877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rgbClr val="FFFFFF">
                  <a:alpha val="60000"/>
                </a:srgbClr>
              </a:solidFill>
              <a:ea typeface="+mn-lt"/>
              <a:cs typeface="+mn-lt"/>
            </a:rPr>
            <a:t>Floods</a:t>
          </a:r>
          <a:endParaRPr lang="en-US" sz="3100" kern="1200"/>
        </a:p>
      </dsp:txBody>
      <dsp:txXfrm>
        <a:off x="1557561" y="1748771"/>
        <a:ext cx="2380642" cy="720000"/>
      </dsp:txXfrm>
    </dsp:sp>
    <dsp:sp modelId="{7C97D0DA-3F9E-4E92-A697-300C6DC867E3}">
      <dsp:nvSpPr>
        <dsp:cNvPr id="0" name=""/>
        <dsp:cNvSpPr/>
      </dsp:nvSpPr>
      <dsp:spPr>
        <a:xfrm>
          <a:off x="5009492" y="361260"/>
          <a:ext cx="1071288" cy="1071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56A4A-61F8-4E1A-BC79-498E7BA0571A}">
      <dsp:nvSpPr>
        <dsp:cNvPr id="0" name=""/>
        <dsp:cNvSpPr/>
      </dsp:nvSpPr>
      <dsp:spPr>
        <a:xfrm>
          <a:off x="4354815" y="174877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rgbClr val="FFFFFF">
                  <a:alpha val="60000"/>
                </a:srgbClr>
              </a:solidFill>
              <a:ea typeface="+mn-lt"/>
              <a:cs typeface="+mn-lt"/>
            </a:rPr>
            <a:t>Mosquitoes</a:t>
          </a:r>
          <a:endParaRPr lang="en-US" sz="3100" kern="1200"/>
        </a:p>
      </dsp:txBody>
      <dsp:txXfrm>
        <a:off x="4354815" y="1748771"/>
        <a:ext cx="2380642" cy="720000"/>
      </dsp:txXfrm>
    </dsp:sp>
    <dsp:sp modelId="{D9CB9519-B5F7-4104-9F79-05B93CC2F738}">
      <dsp:nvSpPr>
        <dsp:cNvPr id="0" name=""/>
        <dsp:cNvSpPr/>
      </dsp:nvSpPr>
      <dsp:spPr>
        <a:xfrm>
          <a:off x="7806747" y="361260"/>
          <a:ext cx="1071288" cy="1071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A7B0D-C0B7-4344-A45B-6A29C77D367E}">
      <dsp:nvSpPr>
        <dsp:cNvPr id="0" name=""/>
        <dsp:cNvSpPr/>
      </dsp:nvSpPr>
      <dsp:spPr>
        <a:xfrm>
          <a:off x="7152070" y="174877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rgbClr val="FFFFFF">
                  <a:alpha val="60000"/>
                </a:srgbClr>
              </a:solidFill>
              <a:ea typeface="+mn-lt"/>
              <a:cs typeface="+mn-lt"/>
            </a:rPr>
            <a:t>Loss of species</a:t>
          </a:r>
          <a:endParaRPr lang="en-US" sz="3100" kern="1200"/>
        </a:p>
      </dsp:txBody>
      <dsp:txXfrm>
        <a:off x="7152070" y="1748771"/>
        <a:ext cx="238064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65CAB-C812-449B-A9F0-B0B969B821FE}">
      <dsp:nvSpPr>
        <dsp:cNvPr id="0" name=""/>
        <dsp:cNvSpPr/>
      </dsp:nvSpPr>
      <dsp:spPr>
        <a:xfrm>
          <a:off x="813610" y="361260"/>
          <a:ext cx="1071288" cy="1071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467A9-9426-43A0-9BDB-CF55DFA7FFBF}">
      <dsp:nvSpPr>
        <dsp:cNvPr id="0" name=""/>
        <dsp:cNvSpPr/>
      </dsp:nvSpPr>
      <dsp:spPr>
        <a:xfrm>
          <a:off x="158934" y="174877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Environmental sounds</a:t>
          </a:r>
        </a:p>
      </dsp:txBody>
      <dsp:txXfrm>
        <a:off x="158934" y="1748771"/>
        <a:ext cx="2380642" cy="720000"/>
      </dsp:txXfrm>
    </dsp:sp>
    <dsp:sp modelId="{F23A2A25-9780-45B6-8708-E0829518A9A4}">
      <dsp:nvSpPr>
        <dsp:cNvPr id="0" name=""/>
        <dsp:cNvSpPr/>
      </dsp:nvSpPr>
      <dsp:spPr>
        <a:xfrm>
          <a:off x="3610865" y="361260"/>
          <a:ext cx="1071288" cy="1071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C8760-46F3-4B66-B590-26849A472434}">
      <dsp:nvSpPr>
        <dsp:cNvPr id="0" name=""/>
        <dsp:cNvSpPr/>
      </dsp:nvSpPr>
      <dsp:spPr>
        <a:xfrm>
          <a:off x="2956188" y="174877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Interactable objects</a:t>
          </a:r>
          <a:endParaRPr lang="de-DE" sz="2300" kern="1200"/>
        </a:p>
      </dsp:txBody>
      <dsp:txXfrm>
        <a:off x="2956188" y="1748771"/>
        <a:ext cx="2380642" cy="720000"/>
      </dsp:txXfrm>
    </dsp:sp>
    <dsp:sp modelId="{F543B657-641A-447A-962E-12176D6C69D7}">
      <dsp:nvSpPr>
        <dsp:cNvPr id="0" name=""/>
        <dsp:cNvSpPr/>
      </dsp:nvSpPr>
      <dsp:spPr>
        <a:xfrm>
          <a:off x="6408119" y="361260"/>
          <a:ext cx="1071288" cy="1071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45DB0-7D70-4D8E-989E-CAC4E3DE3DAA}">
      <dsp:nvSpPr>
        <dsp:cNvPr id="0" name=""/>
        <dsp:cNvSpPr/>
      </dsp:nvSpPr>
      <dsp:spPr>
        <a:xfrm>
          <a:off x="5753443" y="174877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Impacts</a:t>
          </a:r>
          <a:endParaRPr lang="de-DE" sz="2300" kern="1200"/>
        </a:p>
      </dsp:txBody>
      <dsp:txXfrm>
        <a:off x="5753443" y="1748771"/>
        <a:ext cx="2380642" cy="720000"/>
      </dsp:txXfrm>
    </dsp:sp>
    <dsp:sp modelId="{AE7CB85E-58F6-4F42-8BA1-2114CDB7C9D6}">
      <dsp:nvSpPr>
        <dsp:cNvPr id="0" name=""/>
        <dsp:cNvSpPr/>
      </dsp:nvSpPr>
      <dsp:spPr>
        <a:xfrm>
          <a:off x="9205374" y="361260"/>
          <a:ext cx="1071288" cy="1071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550F3-86CC-460B-80E9-12818F483723}">
      <dsp:nvSpPr>
        <dsp:cNvPr id="0" name=""/>
        <dsp:cNvSpPr/>
      </dsp:nvSpPr>
      <dsp:spPr>
        <a:xfrm>
          <a:off x="8550697" y="174877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Voice lines</a:t>
          </a:r>
          <a:endParaRPr lang="de-DE" sz="2300" kern="1200"/>
        </a:p>
      </dsp:txBody>
      <dsp:txXfrm>
        <a:off x="8550697" y="1748771"/>
        <a:ext cx="238064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C8C5C-AE6D-49AB-B74D-60E6CF2AC18B}">
      <dsp:nvSpPr>
        <dsp:cNvPr id="0" name=""/>
        <dsp:cNvSpPr/>
      </dsp:nvSpPr>
      <dsp:spPr>
        <a:xfrm>
          <a:off x="-4456229" y="-683412"/>
          <a:ext cx="5308755" cy="5308755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F3E11-4176-4FEF-A367-2191B40009D9}">
      <dsp:nvSpPr>
        <dsp:cNvPr id="0" name=""/>
        <dsp:cNvSpPr/>
      </dsp:nvSpPr>
      <dsp:spPr>
        <a:xfrm>
          <a:off x="446578" y="303055"/>
          <a:ext cx="6813101" cy="606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5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Environmental sounds</a:t>
          </a:r>
          <a:endParaRPr lang="de-DE" sz="3200" kern="1200"/>
        </a:p>
      </dsp:txBody>
      <dsp:txXfrm>
        <a:off x="446578" y="303055"/>
        <a:ext cx="6813101" cy="606426"/>
      </dsp:txXfrm>
    </dsp:sp>
    <dsp:sp modelId="{662F19C5-420D-4D5A-8915-416B42DC8395}">
      <dsp:nvSpPr>
        <dsp:cNvPr id="0" name=""/>
        <dsp:cNvSpPr/>
      </dsp:nvSpPr>
      <dsp:spPr>
        <a:xfrm>
          <a:off x="67561" y="227252"/>
          <a:ext cx="758033" cy="758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217F2-7DBA-4795-8BA1-53E7317AF0BC}">
      <dsp:nvSpPr>
        <dsp:cNvPr id="0" name=""/>
        <dsp:cNvSpPr/>
      </dsp:nvSpPr>
      <dsp:spPr>
        <a:xfrm>
          <a:off x="794256" y="1212853"/>
          <a:ext cx="6465422" cy="606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5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Interactable objects</a:t>
          </a:r>
          <a:endParaRPr lang="de-DE" sz="3200" kern="1200"/>
        </a:p>
      </dsp:txBody>
      <dsp:txXfrm>
        <a:off x="794256" y="1212853"/>
        <a:ext cx="6465422" cy="606426"/>
      </dsp:txXfrm>
    </dsp:sp>
    <dsp:sp modelId="{B83D5CF3-3A55-458D-9349-D9F0FA02F4B1}">
      <dsp:nvSpPr>
        <dsp:cNvPr id="0" name=""/>
        <dsp:cNvSpPr/>
      </dsp:nvSpPr>
      <dsp:spPr>
        <a:xfrm>
          <a:off x="415239" y="1137049"/>
          <a:ext cx="758033" cy="758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A038D-FFBD-4EF8-9471-44D8B1B4002B}">
      <dsp:nvSpPr>
        <dsp:cNvPr id="0" name=""/>
        <dsp:cNvSpPr/>
      </dsp:nvSpPr>
      <dsp:spPr>
        <a:xfrm>
          <a:off x="794256" y="2122651"/>
          <a:ext cx="6465422" cy="606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5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Impacts</a:t>
          </a:r>
          <a:endParaRPr lang="de-DE" sz="3200" kern="1200"/>
        </a:p>
      </dsp:txBody>
      <dsp:txXfrm>
        <a:off x="794256" y="2122651"/>
        <a:ext cx="6465422" cy="606426"/>
      </dsp:txXfrm>
    </dsp:sp>
    <dsp:sp modelId="{AEF671A2-2909-43ED-BE46-AEFED708AF59}">
      <dsp:nvSpPr>
        <dsp:cNvPr id="0" name=""/>
        <dsp:cNvSpPr/>
      </dsp:nvSpPr>
      <dsp:spPr>
        <a:xfrm>
          <a:off x="415239" y="2046847"/>
          <a:ext cx="758033" cy="758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4DDFC-71AB-4272-BD99-2594CB0EC193}">
      <dsp:nvSpPr>
        <dsp:cNvPr id="0" name=""/>
        <dsp:cNvSpPr/>
      </dsp:nvSpPr>
      <dsp:spPr>
        <a:xfrm>
          <a:off x="446578" y="3032448"/>
          <a:ext cx="6813101" cy="6064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5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Voice lines</a:t>
          </a:r>
          <a:endParaRPr lang="de-DE" sz="3200" kern="1200"/>
        </a:p>
      </dsp:txBody>
      <dsp:txXfrm>
        <a:off x="446578" y="3032448"/>
        <a:ext cx="6813101" cy="606426"/>
      </dsp:txXfrm>
    </dsp:sp>
    <dsp:sp modelId="{185878D9-435A-463F-8888-3DC4D4F9C4A8}">
      <dsp:nvSpPr>
        <dsp:cNvPr id="0" name=""/>
        <dsp:cNvSpPr/>
      </dsp:nvSpPr>
      <dsp:spPr>
        <a:xfrm>
          <a:off x="67561" y="2956645"/>
          <a:ext cx="758033" cy="758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3E357-C64D-4A8D-95F2-5BDDAAE16A23}">
      <dsp:nvSpPr>
        <dsp:cNvPr id="0" name=""/>
        <dsp:cNvSpPr/>
      </dsp:nvSpPr>
      <dsp:spPr>
        <a:xfrm>
          <a:off x="1277981" y="812"/>
          <a:ext cx="2666973" cy="16001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Missing VR tutorial</a:t>
          </a:r>
        </a:p>
      </dsp:txBody>
      <dsp:txXfrm>
        <a:off x="1277981" y="812"/>
        <a:ext cx="2666973" cy="1600183"/>
      </dsp:txXfrm>
    </dsp:sp>
    <dsp:sp modelId="{6B927986-E4A4-44AE-B782-239F77A032EA}">
      <dsp:nvSpPr>
        <dsp:cNvPr id="0" name=""/>
        <dsp:cNvSpPr/>
      </dsp:nvSpPr>
      <dsp:spPr>
        <a:xfrm>
          <a:off x="4211651" y="812"/>
          <a:ext cx="2666973" cy="16001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Few people read intro &amp; outro texts</a:t>
          </a:r>
        </a:p>
      </dsp:txBody>
      <dsp:txXfrm>
        <a:off x="4211651" y="812"/>
        <a:ext cx="2666973" cy="1600183"/>
      </dsp:txXfrm>
    </dsp:sp>
    <dsp:sp modelId="{08B78836-E8EE-46E6-856F-476579650EF0}">
      <dsp:nvSpPr>
        <dsp:cNvPr id="0" name=""/>
        <dsp:cNvSpPr/>
      </dsp:nvSpPr>
      <dsp:spPr>
        <a:xfrm>
          <a:off x="7145321" y="812"/>
          <a:ext cx="2666973" cy="16001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Basically nobody turned the lights on</a:t>
          </a:r>
        </a:p>
      </dsp:txBody>
      <dsp:txXfrm>
        <a:off x="7145321" y="812"/>
        <a:ext cx="2666973" cy="1600183"/>
      </dsp:txXfrm>
    </dsp:sp>
    <dsp:sp modelId="{C5B8CE11-963C-40F5-BA8D-C94165490CD5}">
      <dsp:nvSpPr>
        <dsp:cNvPr id="0" name=""/>
        <dsp:cNvSpPr/>
      </dsp:nvSpPr>
      <dsp:spPr>
        <a:xfrm>
          <a:off x="1277981" y="1867693"/>
          <a:ext cx="2666973" cy="16001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In-game impacts very rarely seen</a:t>
          </a:r>
        </a:p>
      </dsp:txBody>
      <dsp:txXfrm>
        <a:off x="1277981" y="1867693"/>
        <a:ext cx="2666973" cy="1600183"/>
      </dsp:txXfrm>
    </dsp:sp>
    <dsp:sp modelId="{64DE8417-1B13-41E3-8071-6248E96CEA77}">
      <dsp:nvSpPr>
        <dsp:cNvPr id="0" name=""/>
        <dsp:cNvSpPr/>
      </dsp:nvSpPr>
      <dsp:spPr>
        <a:xfrm>
          <a:off x="4211651" y="1867693"/>
          <a:ext cx="2666973" cy="16001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Doing tasks only via tablet is not ideal</a:t>
          </a:r>
        </a:p>
      </dsp:txBody>
      <dsp:txXfrm>
        <a:off x="4211651" y="1867693"/>
        <a:ext cx="2666973" cy="1600183"/>
      </dsp:txXfrm>
    </dsp:sp>
    <dsp:sp modelId="{55F4BF1F-635E-453D-BFD3-E07A77FC090F}">
      <dsp:nvSpPr>
        <dsp:cNvPr id="0" name=""/>
        <dsp:cNvSpPr/>
      </dsp:nvSpPr>
      <dsp:spPr>
        <a:xfrm>
          <a:off x="7145321" y="1867693"/>
          <a:ext cx="2666973" cy="16001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Tablet is too janky</a:t>
          </a:r>
        </a:p>
      </dsp:txBody>
      <dsp:txXfrm>
        <a:off x="7145321" y="1867693"/>
        <a:ext cx="2666973" cy="1600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40914-80D0-4CA8-BD55-702855E85859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38A4E-67C5-4181-A608-DD49922E4B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Introduction</a:t>
            </a:r>
            <a:r>
              <a:rPr lang="de-DE"/>
              <a:t> i </a:t>
            </a:r>
            <a:r>
              <a:rPr lang="de-DE" err="1"/>
              <a:t>gave</a:t>
            </a:r>
            <a:r>
              <a:rPr lang="de-DE"/>
              <a:t> </a:t>
            </a:r>
            <a:r>
              <a:rPr lang="de-DE" err="1"/>
              <a:t>today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well</a:t>
            </a:r>
            <a:endParaRPr lang="de-DE"/>
          </a:p>
          <a:p>
            <a:endParaRPr lang="de-DE"/>
          </a:p>
          <a:p>
            <a:r>
              <a:rPr lang="de-DE"/>
              <a:t>Germany </a:t>
            </a:r>
            <a:r>
              <a:rPr lang="de-DE" err="1"/>
              <a:t>based</a:t>
            </a:r>
            <a:endParaRPr lang="de-DE"/>
          </a:p>
          <a:p>
            <a:r>
              <a:rPr lang="de-DE" err="1"/>
              <a:t>Timeframe</a:t>
            </a:r>
            <a:endParaRPr lang="de-DE"/>
          </a:p>
          <a:p>
            <a:r>
              <a:rPr lang="de-DE" err="1"/>
              <a:t>Scaling</a:t>
            </a:r>
            <a:endParaRPr lang="de-DE"/>
          </a:p>
          <a:p>
            <a:r>
              <a:rPr lang="de-DE"/>
              <a:t>Daily </a:t>
            </a:r>
            <a:r>
              <a:rPr lang="de-DE" err="1"/>
              <a:t>day</a:t>
            </a:r>
            <a:r>
              <a:rPr lang="de-DE"/>
              <a:t> in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life</a:t>
            </a:r>
            <a:endParaRPr lang="de-DE"/>
          </a:p>
          <a:p>
            <a:r>
              <a:rPr lang="de-DE"/>
              <a:t>Routine </a:t>
            </a:r>
            <a:r>
              <a:rPr lang="de-DE" err="1"/>
              <a:t>tasks</a:t>
            </a:r>
            <a:endParaRPr lang="de-DE"/>
          </a:p>
          <a:p>
            <a:r>
              <a:rPr lang="de-DE"/>
              <a:t>(Nothing </a:t>
            </a:r>
            <a:r>
              <a:rPr lang="de-DE" err="1"/>
              <a:t>besides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</a:t>
            </a:r>
            <a:r>
              <a:rPr lang="de-DE" err="1"/>
              <a:t>tasks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tracked</a:t>
            </a:r>
            <a:r>
              <a:rPr lang="de-DE"/>
              <a:t>)</a:t>
            </a:r>
          </a:p>
          <a:p>
            <a:r>
              <a:rPr lang="de-DE"/>
              <a:t>Exploration</a:t>
            </a:r>
          </a:p>
          <a:p>
            <a:r>
              <a:rPr lang="de-DE"/>
              <a:t>Impacts </a:t>
            </a:r>
            <a:r>
              <a:rPr lang="de-DE" err="1"/>
              <a:t>shown</a:t>
            </a:r>
            <a:r>
              <a:rPr lang="de-DE"/>
              <a:t> </a:t>
            </a:r>
            <a:r>
              <a:rPr lang="de-DE" err="1"/>
              <a:t>ingame</a:t>
            </a:r>
            <a:r>
              <a:rPr lang="de-DE"/>
              <a:t> </a:t>
            </a:r>
            <a:r>
              <a:rPr lang="de-DE" err="1"/>
              <a:t>while</a:t>
            </a:r>
            <a:r>
              <a:rPr lang="de-DE"/>
              <a:t> </a:t>
            </a:r>
            <a:r>
              <a:rPr lang="de-DE" err="1"/>
              <a:t>playing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9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4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Food </a:t>
            </a:r>
            <a:r>
              <a:rPr lang="de-DE" err="1"/>
              <a:t>task</a:t>
            </a:r>
            <a:r>
              <a:rPr lang="de-DE"/>
              <a:t> </a:t>
            </a:r>
            <a:r>
              <a:rPr lang="de-DE" err="1"/>
              <a:t>issue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eating</a:t>
            </a:r>
            <a:r>
              <a:rPr lang="de-DE"/>
              <a:t> </a:t>
            </a:r>
            <a:r>
              <a:rPr lang="de-DE" err="1"/>
              <a:t>stuff</a:t>
            </a:r>
            <a:r>
              <a:rPr lang="de-DE"/>
              <a:t>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bought</a:t>
            </a:r>
            <a:r>
              <a:rPr lang="de-DE"/>
              <a:t> alternative </a:t>
            </a:r>
            <a:r>
              <a:rPr lang="de-DE" err="1"/>
              <a:t>would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throw</a:t>
            </a:r>
            <a:r>
              <a:rPr lang="de-DE"/>
              <a:t> </a:t>
            </a:r>
            <a:r>
              <a:rPr lang="de-DE" err="1"/>
              <a:t>away</a:t>
            </a:r>
            <a:endParaRPr lang="de-DE"/>
          </a:p>
          <a:p>
            <a:r>
              <a:rPr lang="de-DE"/>
              <a:t>Transportation </a:t>
            </a:r>
            <a:r>
              <a:rPr lang="de-DE" err="1"/>
              <a:t>hard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influence</a:t>
            </a:r>
            <a:r>
              <a:rPr lang="de-DE"/>
              <a:t> on a </a:t>
            </a:r>
            <a:r>
              <a:rPr lang="de-DE" err="1"/>
              <a:t>level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driving</a:t>
            </a:r>
            <a:r>
              <a:rPr lang="de-DE"/>
              <a:t> 20km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work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Character </a:t>
            </a:r>
            <a:r>
              <a:rPr lang="de-DE" err="1"/>
              <a:t>could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a </a:t>
            </a:r>
            <a:r>
              <a:rPr lang="de-DE" err="1"/>
              <a:t>quirk</a:t>
            </a:r>
            <a:r>
              <a:rPr lang="de-DE"/>
              <a:t> and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exploring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understand</a:t>
            </a:r>
            <a:r>
              <a:rPr lang="de-DE"/>
              <a:t>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comes</a:t>
            </a:r>
            <a:r>
              <a:rPr lang="de-DE"/>
              <a:t> </a:t>
            </a:r>
            <a:r>
              <a:rPr lang="de-DE" err="1"/>
              <a:t>from</a:t>
            </a:r>
            <a:endParaRPr lang="de-DE"/>
          </a:p>
          <a:p>
            <a:r>
              <a:rPr lang="de-DE" err="1"/>
              <a:t>Dangerous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shift </a:t>
            </a:r>
            <a:r>
              <a:rPr lang="de-DE" err="1"/>
              <a:t>too</a:t>
            </a:r>
            <a:r>
              <a:rPr lang="de-DE"/>
              <a:t> </a:t>
            </a:r>
            <a:r>
              <a:rPr lang="de-DE" err="1"/>
              <a:t>much</a:t>
            </a:r>
            <a:r>
              <a:rPr lang="de-DE"/>
              <a:t> </a:t>
            </a:r>
            <a:r>
              <a:rPr lang="de-DE" err="1"/>
              <a:t>focus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co2 </a:t>
            </a:r>
            <a:r>
              <a:rPr lang="de-DE" err="1"/>
              <a:t>away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a </a:t>
            </a:r>
            <a:r>
              <a:rPr lang="de-DE" err="1"/>
              <a:t>story</a:t>
            </a:r>
            <a:r>
              <a:rPr lang="de-DE"/>
              <a:t> </a:t>
            </a:r>
            <a:r>
              <a:rPr lang="de-DE" err="1"/>
              <a:t>maybe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well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8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Research was limited, hard to find actual values for what might happen when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German setting, USA might be better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Species impact is meh</a:t>
            </a:r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Need of voice lines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How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Limitations (voice actors etc.)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Need of voice lines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How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Limitations (voice actors etc.)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Need of voice lines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How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Limitations (voice actors etc.)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5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Need of voice lines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How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Limitations (voice actors etc.)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38A4E-67C5-4181-A608-DD49922E4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45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9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6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7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5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108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8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February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42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en-US" sz="4800"/>
              <a:t>Global Health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Carbon </a:t>
            </a:r>
            <a:r>
              <a:rPr lang="en-DE" sz="2000">
                <a:solidFill>
                  <a:schemeClr val="tx1">
                    <a:alpha val="60000"/>
                  </a:schemeClr>
                </a:solidFill>
              </a:rPr>
              <a:t>Footprint Simulation</a:t>
            </a:r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1F88EF42-9877-5A19-F393-40B83C557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r="8239" b="-2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3FC1B6D-3080-8573-3546-ABD1EFD5A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874548"/>
              </p:ext>
            </p:extLst>
          </p:nvPr>
        </p:nvGraphicFramePr>
        <p:xfrm>
          <a:off x="457557" y="2513477"/>
          <a:ext cx="11090274" cy="283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337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798D7DA5-35AA-6CAC-E636-44DF2B631918}"/>
              </a:ext>
            </a:extLst>
          </p:cNvPr>
          <p:cNvGraphicFramePr/>
          <p:nvPr/>
        </p:nvGraphicFramePr>
        <p:xfrm>
          <a:off x="-647800" y="2185699"/>
          <a:ext cx="7312938" cy="3941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0DF3FD4-56B2-D1ED-69CC-4ACFC360A4F7}"/>
              </a:ext>
            </a:extLst>
          </p:cNvPr>
          <p:cNvSpPr txBox="1"/>
          <p:nvPr/>
        </p:nvSpPr>
        <p:spPr>
          <a:xfrm>
            <a:off x="8194089" y="2185699"/>
            <a:ext cx="3027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Environmental sounds</a:t>
            </a:r>
            <a:endParaRPr lang="de-DE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Interactable objects</a:t>
            </a:r>
            <a:endParaRPr lang="de-DE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Impacts</a:t>
            </a:r>
            <a:endParaRPr lang="de-DE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Voice lines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01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FMOD &amp; Resonance Audio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FD87F8-E8BC-069A-E8B8-1DE388DE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5" y="1568445"/>
            <a:ext cx="7017787" cy="37211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97EED9-39A6-4B73-BBC4-9CA3DC9E4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76" y="2587616"/>
            <a:ext cx="6544019" cy="37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6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wrap="square" anchor="t">
            <a:normAutofit/>
          </a:bodyPr>
          <a:lstStyle/>
          <a:p>
            <a:r>
              <a:rPr lang="en-US"/>
              <a:t>Voice Lines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D72E2EA-0528-D8BE-CA39-472127718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652186"/>
            <a:ext cx="5773738" cy="3536414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0F32-00E1-BD40-EE37-5D3F658C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5"/>
            <a:ext cx="4500562" cy="457200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Impacts</a:t>
            </a:r>
          </a:p>
          <a:p>
            <a:r>
              <a:rPr lang="en-US"/>
              <a:t>Story-nuggets</a:t>
            </a:r>
          </a:p>
          <a:p>
            <a:r>
              <a:rPr lang="en-US"/>
              <a:t>Tasks</a:t>
            </a:r>
          </a:p>
          <a:p>
            <a:pPr lvl="1"/>
            <a:r>
              <a:rPr lang="en-US"/>
              <a:t>Organic discovery</a:t>
            </a:r>
          </a:p>
          <a:p>
            <a:pPr lvl="1"/>
            <a:r>
              <a:rPr lang="en-US"/>
              <a:t>Non-organic discovery</a:t>
            </a:r>
          </a:p>
          <a:p>
            <a:pPr lvl="1"/>
            <a:r>
              <a:rPr lang="en-US"/>
              <a:t>Reminder</a:t>
            </a:r>
          </a:p>
          <a:p>
            <a:pPr lvl="1"/>
            <a:r>
              <a:rPr lang="en-US"/>
              <a:t>Completion</a:t>
            </a:r>
          </a:p>
        </p:txBody>
      </p:sp>
    </p:spTree>
    <p:extLst>
      <p:ext uri="{BB962C8B-B14F-4D97-AF65-F5344CB8AC3E}">
        <p14:creationId xmlns:p14="http://schemas.microsoft.com/office/powerpoint/2010/main" val="369686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testing session &amp; expo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FB1C2A1-F2A6-9376-0E11-868B0C7752A8}"/>
              </a:ext>
            </a:extLst>
          </p:cNvPr>
          <p:cNvGrpSpPr/>
          <p:nvPr/>
        </p:nvGrpSpPr>
        <p:grpSpPr>
          <a:xfrm>
            <a:off x="320324" y="2793509"/>
            <a:ext cx="11551350" cy="3313319"/>
            <a:chOff x="280204" y="2269634"/>
            <a:chExt cx="11551350" cy="3313319"/>
          </a:xfrm>
        </p:grpSpPr>
        <p:graphicFrame>
          <p:nvGraphicFramePr>
            <p:cNvPr id="13" name="Diagramm 12">
              <a:extLst>
                <a:ext uri="{FF2B5EF4-FFF2-40B4-BE49-F238E27FC236}">
                  <a16:creationId xmlns:a16="http://schemas.microsoft.com/office/drawing/2014/main" id="{214DBA07-1CA7-FA33-76DD-3194C8D341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52678378"/>
                </p:ext>
              </p:extLst>
            </p:nvPr>
          </p:nvGraphicFramePr>
          <p:xfrm>
            <a:off x="280204" y="2269634"/>
            <a:ext cx="3820160" cy="33133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4" name="Diagramm 13">
              <a:extLst>
                <a:ext uri="{FF2B5EF4-FFF2-40B4-BE49-F238E27FC236}">
                  <a16:creationId xmlns:a16="http://schemas.microsoft.com/office/drawing/2014/main" id="{05E8DA99-E00B-A41E-9DE8-932CFFE4A7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53872259"/>
                </p:ext>
              </p:extLst>
            </p:nvPr>
          </p:nvGraphicFramePr>
          <p:xfrm>
            <a:off x="3999816" y="2269634"/>
            <a:ext cx="3966143" cy="33133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5" name="Diagramm 14">
              <a:extLst>
                <a:ext uri="{FF2B5EF4-FFF2-40B4-BE49-F238E27FC236}">
                  <a16:creationId xmlns:a16="http://schemas.microsoft.com/office/drawing/2014/main" id="{36EB47C5-25D4-9E25-816A-E80773F0B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6691067"/>
                </p:ext>
              </p:extLst>
            </p:nvPr>
          </p:nvGraphicFramePr>
          <p:xfrm>
            <a:off x="7865411" y="2269634"/>
            <a:ext cx="3966143" cy="33133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F1DD762E-81B8-B9C7-6DBC-D93650A1DF41}"/>
              </a:ext>
            </a:extLst>
          </p:cNvPr>
          <p:cNvSpPr txBox="1"/>
          <p:nvPr/>
        </p:nvSpPr>
        <p:spPr>
          <a:xfrm>
            <a:off x="3862387" y="1881275"/>
            <a:ext cx="446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/>
              <a:t>7 votes</a:t>
            </a:r>
            <a:endParaRPr lang="de-DE" sz="2000" i="1"/>
          </a:p>
        </p:txBody>
      </p:sp>
    </p:spTree>
    <p:extLst>
      <p:ext uri="{BB962C8B-B14F-4D97-AF65-F5344CB8AC3E}">
        <p14:creationId xmlns:p14="http://schemas.microsoft.com/office/powerpoint/2010/main" val="178999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the testing session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6D234C-2940-AF40-2D22-8F626E2CA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55"/>
          <a:stretch/>
        </p:blipFill>
        <p:spPr>
          <a:xfrm>
            <a:off x="1339391" y="2078691"/>
            <a:ext cx="9513217" cy="4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7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/>
              <a:t>What to improve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4296AC3-C9B7-33E2-EE8D-9570740FE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607809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521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28" y="298373"/>
            <a:ext cx="11091600" cy="1332000"/>
          </a:xfrm>
        </p:spPr>
        <p:txBody>
          <a:bodyPr/>
          <a:lstStyle/>
          <a:p>
            <a:r>
              <a:rPr lang="en-US"/>
              <a:t>Intro and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0F32-00E1-BD40-EE37-5D3F658C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29" y="1434833"/>
            <a:ext cx="7401079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Calculators online are boring.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Engaging and Immersive approach to Carbon emission calculation.</a:t>
            </a:r>
          </a:p>
          <a:p>
            <a:r>
              <a:rPr lang="en-US">
                <a:ea typeface="+mn-lt"/>
                <a:cs typeface="+mn-lt"/>
              </a:rPr>
              <a:t>Inspiration Thesis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Focused on how the global climate change would affect you as a Person.</a:t>
            </a:r>
          </a:p>
          <a:p>
            <a:r>
              <a:rPr lang="en-US">
                <a:ea typeface="+mn-lt"/>
                <a:cs typeface="+mn-lt"/>
              </a:rPr>
              <a:t>Virtual test for sustainability + comparison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11B6A-4026-BDA0-8A3E-A9A27D51FE15}"/>
              </a:ext>
            </a:extLst>
          </p:cNvPr>
          <p:cNvSpPr txBox="1"/>
          <p:nvPr/>
        </p:nvSpPr>
        <p:spPr>
          <a:xfrm>
            <a:off x="6018944" y="710629"/>
            <a:ext cx="3107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70986C5E-9167-DF95-2104-ECA42E1B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012" y="1439169"/>
            <a:ext cx="3988418" cy="42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approach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21D2C45-2641-E5B6-FFB7-79608BE8BC8C}"/>
              </a:ext>
            </a:extLst>
          </p:cNvPr>
          <p:cNvSpPr txBox="1"/>
          <p:nvPr/>
        </p:nvSpPr>
        <p:spPr>
          <a:xfrm>
            <a:off x="5232256" y="1981644"/>
            <a:ext cx="172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Exploration</a:t>
            </a:r>
            <a:endParaRPr lang="en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0043B7-2562-B40C-E384-DCF174236E4A}"/>
              </a:ext>
            </a:extLst>
          </p:cNvPr>
          <p:cNvSpPr txBox="1"/>
          <p:nvPr/>
        </p:nvSpPr>
        <p:spPr>
          <a:xfrm>
            <a:off x="5079423" y="3571627"/>
            <a:ext cx="202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Trying to do tasks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B2B01E-305A-C43B-04CE-B5C11075E9DC}"/>
              </a:ext>
            </a:extLst>
          </p:cNvPr>
          <p:cNvSpPr txBox="1"/>
          <p:nvPr/>
        </p:nvSpPr>
        <p:spPr>
          <a:xfrm>
            <a:off x="9469584" y="3306914"/>
            <a:ext cx="178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Finding tasks/nuggets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FC547C-D6E6-A15E-DBA7-F2010397B836}"/>
              </a:ext>
            </a:extLst>
          </p:cNvPr>
          <p:cNvSpPr txBox="1"/>
          <p:nvPr/>
        </p:nvSpPr>
        <p:spPr>
          <a:xfrm>
            <a:off x="5430116" y="5378885"/>
            <a:ext cx="133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Doing task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91DB4B-5378-56C3-0EEB-6D25669E387A}"/>
              </a:ext>
            </a:extLst>
          </p:cNvPr>
          <p:cNvSpPr txBox="1"/>
          <p:nvPr/>
        </p:nvSpPr>
        <p:spPr>
          <a:xfrm>
            <a:off x="1582884" y="3243624"/>
            <a:ext cx="1950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Triggering impacts/noticing sounds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4FEC16F9-ACF0-1729-6EBE-F9D12C02BEFC}"/>
              </a:ext>
            </a:extLst>
          </p:cNvPr>
          <p:cNvCxnSpPr>
            <a:cxnSpLocks/>
            <a:stCxn id="9" idx="0"/>
            <a:endCxn id="4" idx="1"/>
          </p:cNvCxnSpPr>
          <p:nvPr/>
        </p:nvCxnSpPr>
        <p:spPr>
          <a:xfrm rot="5400000" flipH="1" flipV="1">
            <a:off x="3356419" y="1367787"/>
            <a:ext cx="1077314" cy="2674360"/>
          </a:xfrm>
          <a:prstGeom prst="bent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D8995B4B-4981-E5DB-23C5-E2ADAAB6AE26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6954550" y="2166310"/>
            <a:ext cx="3406920" cy="1140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6B93FB8F-2067-9734-FEA3-1A0EA78A72E7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7756525" y="2958605"/>
            <a:ext cx="1610305" cy="3599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34578B07-F38A-B5C5-92F7-25CF64F24A91}"/>
              </a:ext>
            </a:extLst>
          </p:cNvPr>
          <p:cNvCxnSpPr>
            <a:stCxn id="8" idx="1"/>
            <a:endCxn id="9" idx="2"/>
          </p:cNvCxnSpPr>
          <p:nvPr/>
        </p:nvCxnSpPr>
        <p:spPr>
          <a:xfrm rot="10800000">
            <a:off x="2557896" y="4166955"/>
            <a:ext cx="2872220" cy="1396597"/>
          </a:xfrm>
          <a:prstGeom prst="bent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E253468-A23E-D348-31B5-1CD0745CC9AC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rot="16200000" flipV="1">
            <a:off x="5375739" y="4658623"/>
            <a:ext cx="1437926" cy="2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C7D45D23-337F-2BD2-72D6-C2D892BF7BB4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5533263" y="3011485"/>
            <a:ext cx="1120282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0F32-00E1-BD40-EE37-5D3F658C5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Must fit in scheme of avg. day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No tedious tasks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Tasks/emissions should be influenceable by the player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All tasks can be discovered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Triggered automatically in case player takes too long </a:t>
            </a:r>
          </a:p>
        </p:txBody>
      </p:sp>
    </p:spTree>
    <p:extLst>
      <p:ext uri="{BB962C8B-B14F-4D97-AF65-F5344CB8AC3E}">
        <p14:creationId xmlns:p14="http://schemas.microsoft.com/office/powerpoint/2010/main" val="14626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Tasks/Emitters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2977F06-2985-6A8D-FA80-F6116818CE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296989"/>
              </p:ext>
            </p:extLst>
          </p:nvPr>
        </p:nvGraphicFramePr>
        <p:xfrm>
          <a:off x="550864" y="1881275"/>
          <a:ext cx="11090274" cy="397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816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Story/Nuggets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4A6A4E1-092A-549E-8638-E973911992EF}"/>
              </a:ext>
            </a:extLst>
          </p:cNvPr>
          <p:cNvCxnSpPr/>
          <p:nvPr/>
        </p:nvCxnSpPr>
        <p:spPr>
          <a:xfrm flipV="1">
            <a:off x="4785420" y="1593868"/>
            <a:ext cx="2618509" cy="42252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00B1078-C79F-0602-D9DA-EDFEA064A4C6}"/>
              </a:ext>
            </a:extLst>
          </p:cNvPr>
          <p:cNvSpPr txBox="1"/>
          <p:nvPr/>
        </p:nvSpPr>
        <p:spPr>
          <a:xfrm>
            <a:off x="8125691" y="2082776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solidFill>
                  <a:srgbClr val="C00000"/>
                </a:solidFill>
              </a:rPr>
              <a:t>but…</a:t>
            </a:r>
            <a:endParaRPr lang="en-DE">
              <a:solidFill>
                <a:srgbClr val="C00000"/>
              </a:solidFill>
            </a:endParaRPr>
          </a:p>
        </p:txBody>
      </p:sp>
      <p:sp>
        <p:nvSpPr>
          <p:cNvPr id="11" name="Rechteck 10" descr="Getrennt mit einfarbiger Füllung">
            <a:extLst>
              <a:ext uri="{FF2B5EF4-FFF2-40B4-BE49-F238E27FC236}">
                <a16:creationId xmlns:a16="http://schemas.microsoft.com/office/drawing/2014/main" id="{5BA91E9F-EAD9-3C47-7F7A-9D9F4FD1E350}"/>
              </a:ext>
            </a:extLst>
          </p:cNvPr>
          <p:cNvSpPr/>
          <p:nvPr/>
        </p:nvSpPr>
        <p:spPr>
          <a:xfrm>
            <a:off x="6997659" y="3593250"/>
            <a:ext cx="1071288" cy="10712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46BB36C-6DA7-2380-40AC-504AEC421170}"/>
              </a:ext>
            </a:extLst>
          </p:cNvPr>
          <p:cNvGrpSpPr/>
          <p:nvPr/>
        </p:nvGrpSpPr>
        <p:grpSpPr>
          <a:xfrm>
            <a:off x="6342983" y="4980736"/>
            <a:ext cx="2380642" cy="720000"/>
            <a:chOff x="5753443" y="3185998"/>
            <a:chExt cx="2380642" cy="720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73EBC7B-CE0B-1E3F-C48E-35E0251C188F}"/>
                </a:ext>
              </a:extLst>
            </p:cNvPr>
            <p:cNvSpPr/>
            <p:nvPr/>
          </p:nvSpPr>
          <p:spPr>
            <a:xfrm>
              <a:off x="5753443" y="3185998"/>
              <a:ext cx="238064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5C1AE82-F38B-F6C3-A6EF-D0DC82694283}"/>
                </a:ext>
              </a:extLst>
            </p:cNvPr>
            <p:cNvSpPr txBox="1"/>
            <p:nvPr/>
          </p:nvSpPr>
          <p:spPr>
            <a:xfrm>
              <a:off x="5753443" y="3185998"/>
              <a:ext cx="238064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Story isn’t coherent, it only is background nuggets</a:t>
              </a:r>
            </a:p>
          </p:txBody>
        </p:sp>
      </p:grpSp>
      <p:sp>
        <p:nvSpPr>
          <p:cNvPr id="13" name="Rechteck 12" descr="Kopf mit Zahnrädern mit einfarbiger Füllung">
            <a:extLst>
              <a:ext uri="{FF2B5EF4-FFF2-40B4-BE49-F238E27FC236}">
                <a16:creationId xmlns:a16="http://schemas.microsoft.com/office/drawing/2014/main" id="{E7ABBC85-2E85-6ACC-0F93-144AF8DC4864}"/>
              </a:ext>
            </a:extLst>
          </p:cNvPr>
          <p:cNvSpPr/>
          <p:nvPr/>
        </p:nvSpPr>
        <p:spPr>
          <a:xfrm>
            <a:off x="9794914" y="3593250"/>
            <a:ext cx="1071288" cy="1071288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CD6C947-255C-838B-72CF-A167D443A843}"/>
              </a:ext>
            </a:extLst>
          </p:cNvPr>
          <p:cNvGrpSpPr/>
          <p:nvPr/>
        </p:nvGrpSpPr>
        <p:grpSpPr>
          <a:xfrm>
            <a:off x="9140237" y="4980736"/>
            <a:ext cx="2380642" cy="720000"/>
            <a:chOff x="8550697" y="3185998"/>
            <a:chExt cx="2380642" cy="72000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6645AAF-18B6-9617-16C9-FBC054F9C55C}"/>
                </a:ext>
              </a:extLst>
            </p:cNvPr>
            <p:cNvSpPr/>
            <p:nvPr/>
          </p:nvSpPr>
          <p:spPr>
            <a:xfrm>
              <a:off x="8550697" y="3185998"/>
              <a:ext cx="238064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B6A08E5-3D5C-F30A-7659-CFA01872AEE7}"/>
                </a:ext>
              </a:extLst>
            </p:cNvPr>
            <p:cNvSpPr txBox="1"/>
            <p:nvPr/>
          </p:nvSpPr>
          <p:spPr>
            <a:xfrm>
              <a:off x="8550697" y="3185998"/>
              <a:ext cx="238064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/>
                <a:t>More complex story maybe even possible</a:t>
              </a:r>
            </a:p>
          </p:txBody>
        </p:sp>
      </p:grpSp>
      <p:sp>
        <p:nvSpPr>
          <p:cNvPr id="19" name="Rechteck 18" descr="Gamecontroller mit einfarbiger Füllung">
            <a:extLst>
              <a:ext uri="{FF2B5EF4-FFF2-40B4-BE49-F238E27FC236}">
                <a16:creationId xmlns:a16="http://schemas.microsoft.com/office/drawing/2014/main" id="{8C64C344-81A5-4088-E3A9-2347E5AA66D1}"/>
              </a:ext>
            </a:extLst>
          </p:cNvPr>
          <p:cNvSpPr/>
          <p:nvPr/>
        </p:nvSpPr>
        <p:spPr>
          <a:xfrm>
            <a:off x="1246628" y="1683520"/>
            <a:ext cx="1071288" cy="107128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C030639-77CB-6980-C9D9-6C9571C7BFFE}"/>
              </a:ext>
            </a:extLst>
          </p:cNvPr>
          <p:cNvGrpSpPr/>
          <p:nvPr/>
        </p:nvGrpSpPr>
        <p:grpSpPr>
          <a:xfrm>
            <a:off x="591952" y="3071006"/>
            <a:ext cx="2380642" cy="720000"/>
            <a:chOff x="5753443" y="3185998"/>
            <a:chExt cx="2380642" cy="7200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2685B52-0E3B-8A62-0980-82045750FCF0}"/>
                </a:ext>
              </a:extLst>
            </p:cNvPr>
            <p:cNvSpPr/>
            <p:nvPr/>
          </p:nvSpPr>
          <p:spPr>
            <a:xfrm>
              <a:off x="5753443" y="3185998"/>
              <a:ext cx="238064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BCA5BAA-C6D3-3A3B-6DF0-19DAF140767A}"/>
                </a:ext>
              </a:extLst>
            </p:cNvPr>
            <p:cNvSpPr txBox="1"/>
            <p:nvPr/>
          </p:nvSpPr>
          <p:spPr>
            <a:xfrm>
              <a:off x="5753443" y="3185998"/>
              <a:ext cx="238064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Exploration gameplay</a:t>
              </a:r>
            </a:p>
          </p:txBody>
        </p:sp>
      </p:grpSp>
      <p:sp>
        <p:nvSpPr>
          <p:cNvPr id="23" name="Rechteck 22" descr="Klemmbrett gemischt mit einfarbiger Füllung">
            <a:extLst>
              <a:ext uri="{FF2B5EF4-FFF2-40B4-BE49-F238E27FC236}">
                <a16:creationId xmlns:a16="http://schemas.microsoft.com/office/drawing/2014/main" id="{B664FA58-0722-6841-8B61-D7F37FD1B069}"/>
              </a:ext>
            </a:extLst>
          </p:cNvPr>
          <p:cNvSpPr/>
          <p:nvPr/>
        </p:nvSpPr>
        <p:spPr>
          <a:xfrm>
            <a:off x="4043883" y="1683520"/>
            <a:ext cx="1071288" cy="1071288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C72ECC1-07E0-3362-98AE-B1045E2D2E53}"/>
              </a:ext>
            </a:extLst>
          </p:cNvPr>
          <p:cNvGrpSpPr/>
          <p:nvPr/>
        </p:nvGrpSpPr>
        <p:grpSpPr>
          <a:xfrm>
            <a:off x="3389206" y="3071006"/>
            <a:ext cx="2380642" cy="720000"/>
            <a:chOff x="8550697" y="3185998"/>
            <a:chExt cx="2380642" cy="72000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D5EFF93-94C9-AF5C-331C-F2421B069BFE}"/>
                </a:ext>
              </a:extLst>
            </p:cNvPr>
            <p:cNvSpPr/>
            <p:nvPr/>
          </p:nvSpPr>
          <p:spPr>
            <a:xfrm>
              <a:off x="8550697" y="3185998"/>
              <a:ext cx="238064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D73EB025-BBF8-404F-2DDA-06C579519DCB}"/>
                </a:ext>
              </a:extLst>
            </p:cNvPr>
            <p:cNvSpPr txBox="1"/>
            <p:nvPr/>
          </p:nvSpPr>
          <p:spPr>
            <a:xfrm>
              <a:off x="8550697" y="3185998"/>
              <a:ext cx="238064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666750"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/>
                <a:t>Story makes “daily” tasks more interesting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35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C3B4C72-041E-E65E-25FF-A0BC9FB9D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051512"/>
              </p:ext>
            </p:extLst>
          </p:nvPr>
        </p:nvGraphicFramePr>
        <p:xfrm>
          <a:off x="343046" y="2013984"/>
          <a:ext cx="11090274" cy="283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49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50" y="177568"/>
            <a:ext cx="11091600" cy="718683"/>
          </a:xfrm>
        </p:spPr>
        <p:txBody>
          <a:bodyPr>
            <a:normAutofit fontScale="90000"/>
          </a:bodyPr>
          <a:lstStyle/>
          <a:p>
            <a:r>
              <a:rPr lang="en-US"/>
              <a:t>VR &amp; Immersion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0F32-00E1-BD40-EE37-5D3F658C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51" y="1007371"/>
            <a:ext cx="11090274" cy="453718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Why? - User feels embodied in the virtual avatar.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Why? Makes decisions as if they are making them for themselves.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Why? So they don’t leave the lights open.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Edited fully interactive Apartment.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4B6DB-9A72-7C15-4D4D-915E762A3B7B}"/>
              </a:ext>
            </a:extLst>
          </p:cNvPr>
          <p:cNvSpPr txBox="1"/>
          <p:nvPr/>
        </p:nvSpPr>
        <p:spPr>
          <a:xfrm>
            <a:off x="6018944" y="710629"/>
            <a:ext cx="3107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2D86F1D-0C40-741A-6EB5-C91C11F5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05" y="3241354"/>
            <a:ext cx="3857114" cy="3286195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D45D62BB-6832-3BE5-79E6-0EF4F85B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01" y="3280372"/>
            <a:ext cx="5410199" cy="3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1939-D512-C588-5AE5-1D771DAA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59" y="93210"/>
            <a:ext cx="11091600" cy="797611"/>
          </a:xfrm>
        </p:spPr>
        <p:txBody>
          <a:bodyPr/>
          <a:lstStyle/>
          <a:p>
            <a:r>
              <a:rPr lang="en-US"/>
              <a:t>Tablet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0F32-00E1-BD40-EE37-5D3F658C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3" y="898392"/>
            <a:ext cx="11090274" cy="1887686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A single place for all tasks.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Saved time and effort. (Windows/Radiator/Laundry)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VR-UI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4B6DB-9A72-7C15-4D4D-915E762A3B7B}"/>
              </a:ext>
            </a:extLst>
          </p:cNvPr>
          <p:cNvSpPr txBox="1"/>
          <p:nvPr/>
        </p:nvSpPr>
        <p:spPr>
          <a:xfrm>
            <a:off x="6018944" y="710629"/>
            <a:ext cx="3107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5611910-9998-E994-E9AE-A449262F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931" y="2919230"/>
            <a:ext cx="3198421" cy="3325335"/>
          </a:xfrm>
          <a:prstGeom prst="rect">
            <a:avLst/>
          </a:prstGeom>
        </p:spPr>
      </p:pic>
      <p:pic>
        <p:nvPicPr>
          <p:cNvPr id="7" name="Picture 7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9726208-82C6-8CEF-5EF5-C9BACEC2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1" y="2920319"/>
            <a:ext cx="3544784" cy="329346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6299D7E-8EB6-EA2F-2077-857608AB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37" y="2847278"/>
            <a:ext cx="4276493" cy="370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675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0"/>
      </a:accent1>
      <a:accent2>
        <a:srgbClr val="14B2BA"/>
      </a:accent2>
      <a:accent3>
        <a:srgbClr val="298EE7"/>
      </a:accent3>
      <a:accent4>
        <a:srgbClr val="2C40D9"/>
      </a:accent4>
      <a:accent5>
        <a:srgbClr val="6229E7"/>
      </a:accent5>
      <a:accent6>
        <a:srgbClr val="A017D5"/>
      </a:accent6>
      <a:hlink>
        <a:srgbClr val="BF3F6E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FDD9FE6657DB143A5315A65E48A0D0D" ma:contentTypeVersion="10" ma:contentTypeDescription="Ein neues Dokument erstellen." ma:contentTypeScope="" ma:versionID="89ecdaa28ae84b73c76181ba05597376">
  <xsd:schema xmlns:xsd="http://www.w3.org/2001/XMLSchema" xmlns:xs="http://www.w3.org/2001/XMLSchema" xmlns:p="http://schemas.microsoft.com/office/2006/metadata/properties" xmlns:ns2="108ae969-72cb-4d3b-b8ee-b35a78b72763" xmlns:ns3="cc4d19f6-bfbc-4a1c-b196-c064732be69e" targetNamespace="http://schemas.microsoft.com/office/2006/metadata/properties" ma:root="true" ma:fieldsID="c9c72a7d213aeb28e46e4e0523821379" ns2:_="" ns3:_="">
    <xsd:import namespace="108ae969-72cb-4d3b-b8ee-b35a78b72763"/>
    <xsd:import namespace="cc4d19f6-bfbc-4a1c-b196-c064732be6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8ae969-72cb-4d3b-b8ee-b35a78b727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0e979915-1b84-43d5-84e4-ad1a289bda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d19f6-bfbc-4a1c-b196-c064732be69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87eb985-b5e7-4db7-8820-800b770ae13a}" ma:internalName="TaxCatchAll" ma:showField="CatchAllData" ma:web="cc4d19f6-bfbc-4a1c-b196-c064732be6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c4d19f6-bfbc-4a1c-b196-c064732be69e" xsi:nil="true"/>
    <lcf76f155ced4ddcb4097134ff3c332f xmlns="108ae969-72cb-4d3b-b8ee-b35a78b7276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47D207A-BF62-479D-BB50-BD5D70EDC8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C03461-B6AE-4B3F-BC22-4683E5E27143}">
  <ds:schemaRefs>
    <ds:schemaRef ds:uri="108ae969-72cb-4d3b-b8ee-b35a78b72763"/>
    <ds:schemaRef ds:uri="cc4d19f6-bfbc-4a1c-b196-c064732be69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F06B765-EB9A-4ECC-A126-30B320FC88D8}">
  <ds:schemaRefs>
    <ds:schemaRef ds:uri="http://purl.org/dc/terms/"/>
    <ds:schemaRef ds:uri="cc4d19f6-bfbc-4a1c-b196-c064732be69e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108ae969-72cb-4d3b-b8ee-b35a78b72763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460</Words>
  <Application>Microsoft Office PowerPoint</Application>
  <PresentationFormat>Breitbild</PresentationFormat>
  <Paragraphs>121</Paragraphs>
  <Slides>16</Slides>
  <Notes>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Avenir Next LT Pro</vt:lpstr>
      <vt:lpstr>Calibri</vt:lpstr>
      <vt:lpstr>3DFloatVTI</vt:lpstr>
      <vt:lpstr>Global Health</vt:lpstr>
      <vt:lpstr>Intro and Overview</vt:lpstr>
      <vt:lpstr>Our approach</vt:lpstr>
      <vt:lpstr>Tasks</vt:lpstr>
      <vt:lpstr>Tasks/Emitters</vt:lpstr>
      <vt:lpstr>Story/Nuggets</vt:lpstr>
      <vt:lpstr>Impacts</vt:lpstr>
      <vt:lpstr>VR &amp; Immersion</vt:lpstr>
      <vt:lpstr>Tablet</vt:lpstr>
      <vt:lpstr>Audio</vt:lpstr>
      <vt:lpstr>Audio</vt:lpstr>
      <vt:lpstr>FMOD &amp; Resonance Audio</vt:lpstr>
      <vt:lpstr>Voice Lines</vt:lpstr>
      <vt:lpstr>Results of testing session &amp; expo</vt:lpstr>
      <vt:lpstr>Results of the testing session</vt:lpstr>
      <vt:lpstr>What to improve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denzler</cp:lastModifiedBy>
  <cp:revision>1</cp:revision>
  <dcterms:created xsi:type="dcterms:W3CDTF">2022-10-30T13:08:11Z</dcterms:created>
  <dcterms:modified xsi:type="dcterms:W3CDTF">2023-02-26T13:00:03Z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0x0101008FDD9FE6657DB143A5315A65E48A0D0D</vt:lpwstr>
  </property>
  <property fmtid="{D5CDD505-2E9C-101B-9397-08002B2CF9AE}" pid="3" name="MediaServiceImageTags">
    <vt:lpwstr/>
  </property>
</Properties>
</file>